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lsb" ContentType="application/vnd.ms-excel.sheet.binary.macroEnabled.12"/>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1.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2.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notesSlides/notesSlide3.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notesSlides/notesSlide5.xml" ContentType="application/vnd.openxmlformats-officedocument.presentationml.notesSlide+xml"/>
  <Override PartName="/ppt/tags/tag226.xml" ContentType="application/vnd.openxmlformats-officedocument.presentationml.tags+xml"/>
  <Override PartName="/ppt/tags/tag227.xml" ContentType="application/vnd.openxmlformats-officedocument.presentationml.tags+xml"/>
  <Override PartName="/ppt/notesSlides/notesSlide6.xml" ContentType="application/vnd.openxmlformats-officedocument.presentationml.notesSlide+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notesSlides/notesSlide7.xml" ContentType="application/vnd.openxmlformats-officedocument.presentationml.notesSlide+xml"/>
  <Override PartName="/ppt/tags/tag231.xml" ContentType="application/vnd.openxmlformats-officedocument.presentationml.tags+xml"/>
  <Override PartName="/ppt/tags/tag232.xml" ContentType="application/vnd.openxmlformats-officedocument.presentationml.tags+xml"/>
  <Override PartName="/ppt/notesSlides/notesSlide8.xml" ContentType="application/vnd.openxmlformats-officedocument.presentationml.notesSlide+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notesSlides/notesSlide9.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notesSlides/notesSlide10.xml" ContentType="application/vnd.openxmlformats-officedocument.presentationml.notesSlide+xml"/>
  <Override PartName="/ppt/tags/tag244.xml" ContentType="application/vnd.openxmlformats-officedocument.presentationml.tags+xml"/>
  <Override PartName="/ppt/tags/tag245.xml" ContentType="application/vnd.openxmlformats-officedocument.presentationml.tags+xml"/>
  <Override PartName="/ppt/notesSlides/notesSlide11.xml" ContentType="application/vnd.openxmlformats-officedocument.presentationml.notesSlide+xml"/>
  <Override PartName="/ppt/tags/tag246.xml" ContentType="application/vnd.openxmlformats-officedocument.presentationml.tags+xml"/>
  <Override PartName="/ppt/tags/tag247.xml" ContentType="application/vnd.openxmlformats-officedocument.presentationml.tags+xml"/>
  <Override PartName="/ppt/notesSlides/notesSlide12.xml" ContentType="application/vnd.openxmlformats-officedocument.presentationml.notesSlid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4" r:id="rId1"/>
  </p:sldMasterIdLst>
  <p:notesMasterIdLst>
    <p:notesMasterId r:id="rId21"/>
  </p:notesMasterIdLst>
  <p:handoutMasterIdLst>
    <p:handoutMasterId r:id="rId22"/>
  </p:handoutMasterIdLst>
  <p:sldIdLst>
    <p:sldId id="2147481921" r:id="rId2"/>
    <p:sldId id="2147472973" r:id="rId3"/>
    <p:sldId id="2147481926" r:id="rId4"/>
    <p:sldId id="3701" r:id="rId5"/>
    <p:sldId id="2147481929" r:id="rId6"/>
    <p:sldId id="2147472991" r:id="rId7"/>
    <p:sldId id="2147481922" r:id="rId8"/>
    <p:sldId id="2147481923" r:id="rId9"/>
    <p:sldId id="3702" r:id="rId10"/>
    <p:sldId id="2147481933" r:id="rId11"/>
    <p:sldId id="2147481924" r:id="rId12"/>
    <p:sldId id="2147481939" r:id="rId13"/>
    <p:sldId id="2147481940" r:id="rId14"/>
    <p:sldId id="2147481941" r:id="rId15"/>
    <p:sldId id="3703" r:id="rId16"/>
    <p:sldId id="2147481944" r:id="rId17"/>
    <p:sldId id="2147481942" r:id="rId18"/>
    <p:sldId id="2147481943" r:id="rId19"/>
    <p:sldId id="3704" r:id="rId20"/>
  </p:sldIdLst>
  <p:sldSz cx="12192000" cy="6858000"/>
  <p:notesSz cx="7102475" cy="9388475"/>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497640-9F12-D0D7-23C7-745A10EB2387}" name="Srikanth Jayarajan" initials="SJ" userId="dMYpSlfjzFcYPEDsXjVgLmU1LCIkAjLNCqtAilE+2dM="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aley Rich" initials="HR" lastIdx="1" clrIdx="0">
    <p:extLst>
      <p:ext uri="{19B8F6BF-5375-455C-9EA6-DF929625EA0E}">
        <p15:presenceInfo xmlns:p15="http://schemas.microsoft.com/office/powerpoint/2012/main" userId="S-1-5-21-1801674531-1788223648-725345543-11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FFBA"/>
    <a:srgbClr val="000000"/>
    <a:srgbClr val="FF99FF"/>
    <a:srgbClr val="D0D0D0"/>
    <a:srgbClr val="051C2C"/>
    <a:srgbClr val="7F7F7F"/>
    <a:srgbClr val="AFC3FF"/>
    <a:srgbClr val="0D3171"/>
    <a:srgbClr val="E6E6E6"/>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7F3483-D092-4A45-91D2-B723923F5246}" v="164" dt="2024-07-02T14:57:56.7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30" autoAdjust="0"/>
    <p:restoredTop sz="96327" autoAdjust="0"/>
  </p:normalViewPr>
  <p:slideViewPr>
    <p:cSldViewPr snapToGrid="0" snapToObjects="1">
      <p:cViewPr varScale="1">
        <p:scale>
          <a:sx n="123" d="100"/>
          <a:sy n="123" d="100"/>
        </p:scale>
        <p:origin x="1080" y="19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p:scale>
          <a:sx n="75" d="100"/>
          <a:sy n="75" d="100"/>
        </p:scale>
        <p:origin x="3954" y="2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heme" Target="theme/theme1.xml"/><Relationship Id="rId30"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659735349716444E-2"/>
          <c:y val="2.5193798449612403E-2"/>
          <c:w val="0.96068052930056713"/>
          <c:h val="0.94961240310077522"/>
        </c:manualLayout>
      </c:layout>
      <c:scatterChart>
        <c:scatterStyle val="lineMarker"/>
        <c:varyColors val="0"/>
        <c:ser>
          <c:idx val="0"/>
          <c:order val="0"/>
          <c:spPr>
            <a:ln w="25400" cmpd="sng" algn="ctr">
              <a:solidFill>
                <a:schemeClr val="accent1"/>
              </a:solidFill>
              <a:prstDash val="solid"/>
            </a:ln>
          </c:spPr>
          <c:marker>
            <c:symbol val="none"/>
          </c:marker>
          <c:xVal>
            <c:numRef>
              <c:f>Sheet1!$A$1:$O$1</c:f>
              <c:numCache>
                <c:formatCode>General</c:formatCode>
                <c:ptCount val="15"/>
                <c:pt idx="0">
                  <c:v>18262</c:v>
                </c:pt>
                <c:pt idx="1">
                  <c:v>20089</c:v>
                </c:pt>
                <c:pt idx="2">
                  <c:v>21915</c:v>
                </c:pt>
                <c:pt idx="3">
                  <c:v>23741</c:v>
                </c:pt>
                <c:pt idx="4">
                  <c:v>25567</c:v>
                </c:pt>
                <c:pt idx="5">
                  <c:v>27394</c:v>
                </c:pt>
                <c:pt idx="6">
                  <c:v>29220</c:v>
                </c:pt>
                <c:pt idx="7">
                  <c:v>31046</c:v>
                </c:pt>
                <c:pt idx="8">
                  <c:v>32872</c:v>
                </c:pt>
                <c:pt idx="9">
                  <c:v>34699</c:v>
                </c:pt>
                <c:pt idx="10">
                  <c:v>36525</c:v>
                </c:pt>
                <c:pt idx="11">
                  <c:v>38351</c:v>
                </c:pt>
                <c:pt idx="12">
                  <c:v>40177</c:v>
                </c:pt>
                <c:pt idx="13">
                  <c:v>42004</c:v>
                </c:pt>
                <c:pt idx="14">
                  <c:v>43830</c:v>
                </c:pt>
              </c:numCache>
            </c:numRef>
          </c:xVal>
          <c:yVal>
            <c:numRef>
              <c:f>Sheet1!$A$2:$O$2</c:f>
              <c:numCache>
                <c:formatCode>General</c:formatCode>
                <c:ptCount val="15"/>
                <c:pt idx="0">
                  <c:v>1</c:v>
                </c:pt>
                <c:pt idx="1">
                  <c:v>9</c:v>
                </c:pt>
                <c:pt idx="2">
                  <c:v>20</c:v>
                </c:pt>
                <c:pt idx="3">
                  <c:v>35</c:v>
                </c:pt>
                <c:pt idx="4">
                  <c:v>56.626510000000003</c:v>
                </c:pt>
                <c:pt idx="5">
                  <c:v>68.273089999999996</c:v>
                </c:pt>
                <c:pt idx="6">
                  <c:v>78.31326</c:v>
                </c:pt>
                <c:pt idx="7">
                  <c:v>87.148600000000002</c:v>
                </c:pt>
                <c:pt idx="8">
                  <c:v>94.176699999999997</c:v>
                </c:pt>
                <c:pt idx="9">
                  <c:v>98.995990000000006</c:v>
                </c:pt>
                <c:pt idx="10">
                  <c:v>100</c:v>
                </c:pt>
                <c:pt idx="11">
                  <c:v>100.8032</c:v>
                </c:pt>
                <c:pt idx="12">
                  <c:v>100.6024</c:v>
                </c:pt>
                <c:pt idx="13">
                  <c:v>100.6024</c:v>
                </c:pt>
                <c:pt idx="14">
                  <c:v>100.2008</c:v>
                </c:pt>
              </c:numCache>
            </c:numRef>
          </c:yVal>
          <c:smooth val="1"/>
          <c:extLst>
            <c:ext xmlns:c16="http://schemas.microsoft.com/office/drawing/2014/chart" uri="{C3380CC4-5D6E-409C-BE32-E72D297353CC}">
              <c16:uniqueId val="{00000000-B6F6-224B-89C1-01E315FD7365}"/>
            </c:ext>
          </c:extLst>
        </c:ser>
        <c:ser>
          <c:idx val="1"/>
          <c:order val="1"/>
          <c:spPr>
            <a:ln w="25400" cmpd="sng" algn="ctr">
              <a:solidFill>
                <a:schemeClr val="accent2"/>
              </a:solidFill>
              <a:prstDash val="solid"/>
            </a:ln>
          </c:spPr>
          <c:marker>
            <c:symbol val="none"/>
          </c:marker>
          <c:xVal>
            <c:numRef>
              <c:f>Sheet1!$A$1:$O$1</c:f>
              <c:numCache>
                <c:formatCode>General</c:formatCode>
                <c:ptCount val="15"/>
                <c:pt idx="0">
                  <c:v>18262</c:v>
                </c:pt>
                <c:pt idx="1">
                  <c:v>20089</c:v>
                </c:pt>
                <c:pt idx="2">
                  <c:v>21915</c:v>
                </c:pt>
                <c:pt idx="3">
                  <c:v>23741</c:v>
                </c:pt>
                <c:pt idx="4">
                  <c:v>25567</c:v>
                </c:pt>
                <c:pt idx="5">
                  <c:v>27394</c:v>
                </c:pt>
                <c:pt idx="6">
                  <c:v>29220</c:v>
                </c:pt>
                <c:pt idx="7">
                  <c:v>31046</c:v>
                </c:pt>
                <c:pt idx="8">
                  <c:v>32872</c:v>
                </c:pt>
                <c:pt idx="9">
                  <c:v>34699</c:v>
                </c:pt>
                <c:pt idx="10">
                  <c:v>36525</c:v>
                </c:pt>
                <c:pt idx="11">
                  <c:v>38351</c:v>
                </c:pt>
                <c:pt idx="12">
                  <c:v>40177</c:v>
                </c:pt>
                <c:pt idx="13">
                  <c:v>42004</c:v>
                </c:pt>
                <c:pt idx="14">
                  <c:v>43830</c:v>
                </c:pt>
              </c:numCache>
            </c:numRef>
          </c:xVal>
          <c:yVal>
            <c:numRef>
              <c:f>Sheet1!$A$3:$O$3</c:f>
              <c:numCache>
                <c:formatCode>General</c:formatCode>
                <c:ptCount val="15"/>
                <c:pt idx="0">
                  <c:v>1</c:v>
                </c:pt>
                <c:pt idx="1">
                  <c:v>2.0080360000000002</c:v>
                </c:pt>
                <c:pt idx="2">
                  <c:v>7.0281140000000004</c:v>
                </c:pt>
                <c:pt idx="3">
                  <c:v>14.056229999999999</c:v>
                </c:pt>
                <c:pt idx="4">
                  <c:v>22.690770000000001</c:v>
                </c:pt>
                <c:pt idx="5">
                  <c:v>30.9237</c:v>
                </c:pt>
                <c:pt idx="6">
                  <c:v>40.160640000000001</c:v>
                </c:pt>
                <c:pt idx="7">
                  <c:v>49.799199999999999</c:v>
                </c:pt>
                <c:pt idx="8">
                  <c:v>59.036140000000003</c:v>
                </c:pt>
                <c:pt idx="9">
                  <c:v>66.867469999999997</c:v>
                </c:pt>
                <c:pt idx="10">
                  <c:v>74.297190000000001</c:v>
                </c:pt>
                <c:pt idx="11">
                  <c:v>81.325299999999999</c:v>
                </c:pt>
                <c:pt idx="12">
                  <c:v>88.955830000000006</c:v>
                </c:pt>
                <c:pt idx="13">
                  <c:v>95.78313</c:v>
                </c:pt>
                <c:pt idx="14">
                  <c:v>97.791169999999994</c:v>
                </c:pt>
              </c:numCache>
            </c:numRef>
          </c:yVal>
          <c:smooth val="1"/>
          <c:extLst>
            <c:ext xmlns:c16="http://schemas.microsoft.com/office/drawing/2014/chart" uri="{C3380CC4-5D6E-409C-BE32-E72D297353CC}">
              <c16:uniqueId val="{00000001-B6F6-224B-89C1-01E315FD7365}"/>
            </c:ext>
          </c:extLst>
        </c:ser>
        <c:ser>
          <c:idx val="2"/>
          <c:order val="2"/>
          <c:spPr>
            <a:ln w="19050" cmpd="sng" algn="ctr">
              <a:solidFill>
                <a:srgbClr val="E6E6E6"/>
              </a:solidFill>
              <a:prstDash val="dash"/>
            </a:ln>
          </c:spPr>
          <c:marker>
            <c:symbol val="none"/>
          </c:marker>
          <c:xVal>
            <c:numRef>
              <c:f>Sheet1!$A$1:$O$1</c:f>
              <c:numCache>
                <c:formatCode>General</c:formatCode>
                <c:ptCount val="15"/>
                <c:pt idx="0">
                  <c:v>18262</c:v>
                </c:pt>
                <c:pt idx="1">
                  <c:v>20089</c:v>
                </c:pt>
                <c:pt idx="2">
                  <c:v>21915</c:v>
                </c:pt>
                <c:pt idx="3">
                  <c:v>23741</c:v>
                </c:pt>
                <c:pt idx="4">
                  <c:v>25567</c:v>
                </c:pt>
                <c:pt idx="5">
                  <c:v>27394</c:v>
                </c:pt>
                <c:pt idx="6">
                  <c:v>29220</c:v>
                </c:pt>
                <c:pt idx="7">
                  <c:v>31046</c:v>
                </c:pt>
                <c:pt idx="8">
                  <c:v>32872</c:v>
                </c:pt>
                <c:pt idx="9">
                  <c:v>34699</c:v>
                </c:pt>
                <c:pt idx="10">
                  <c:v>36525</c:v>
                </c:pt>
                <c:pt idx="11">
                  <c:v>38351</c:v>
                </c:pt>
                <c:pt idx="12">
                  <c:v>40177</c:v>
                </c:pt>
                <c:pt idx="13">
                  <c:v>42004</c:v>
                </c:pt>
                <c:pt idx="14">
                  <c:v>43830</c:v>
                </c:pt>
              </c:numCache>
            </c:numRef>
          </c:xVal>
          <c:yVal>
            <c:numRef>
              <c:f>Sheet1!$A$4:$O$4</c:f>
              <c:numCache>
                <c:formatCode>General</c:formatCode>
                <c:ptCount val="15"/>
                <c:pt idx="0">
                  <c:v>1</c:v>
                </c:pt>
                <c:pt idx="1">
                  <c:v>3.012054</c:v>
                </c:pt>
                <c:pt idx="2">
                  <c:v>7.4297190000000004</c:v>
                </c:pt>
                <c:pt idx="3">
                  <c:v>13.855420000000001</c:v>
                </c:pt>
                <c:pt idx="4">
                  <c:v>19.678719999999998</c:v>
                </c:pt>
                <c:pt idx="5">
                  <c:v>28.31326</c:v>
                </c:pt>
                <c:pt idx="6">
                  <c:v>36.144579999999998</c:v>
                </c:pt>
                <c:pt idx="7">
                  <c:v>42.971890000000002</c:v>
                </c:pt>
                <c:pt idx="8">
                  <c:v>49.799199999999999</c:v>
                </c:pt>
                <c:pt idx="9">
                  <c:v>55.220889999999997</c:v>
                </c:pt>
                <c:pt idx="10">
                  <c:v>61.244979999999998</c:v>
                </c:pt>
                <c:pt idx="11">
                  <c:v>68.875500000000002</c:v>
                </c:pt>
                <c:pt idx="12">
                  <c:v>74.899600000000007</c:v>
                </c:pt>
                <c:pt idx="13">
                  <c:v>82.530119999999997</c:v>
                </c:pt>
                <c:pt idx="14">
                  <c:v>88.35342</c:v>
                </c:pt>
              </c:numCache>
            </c:numRef>
          </c:yVal>
          <c:smooth val="1"/>
          <c:extLst>
            <c:ext xmlns:c16="http://schemas.microsoft.com/office/drawing/2014/chart" uri="{C3380CC4-5D6E-409C-BE32-E72D297353CC}">
              <c16:uniqueId val="{00000002-B6F6-224B-89C1-01E315FD7365}"/>
            </c:ext>
          </c:extLst>
        </c:ser>
        <c:ser>
          <c:idx val="3"/>
          <c:order val="3"/>
          <c:spPr>
            <a:ln w="19050" cmpd="sng" algn="ctr">
              <a:solidFill>
                <a:srgbClr val="B3B3B3"/>
              </a:solidFill>
              <a:prstDash val="dash"/>
            </a:ln>
          </c:spPr>
          <c:marker>
            <c:symbol val="none"/>
          </c:marker>
          <c:xVal>
            <c:numRef>
              <c:f>Sheet1!$A$1:$O$1</c:f>
              <c:numCache>
                <c:formatCode>General</c:formatCode>
                <c:ptCount val="15"/>
                <c:pt idx="0">
                  <c:v>18262</c:v>
                </c:pt>
                <c:pt idx="1">
                  <c:v>20089</c:v>
                </c:pt>
                <c:pt idx="2">
                  <c:v>21915</c:v>
                </c:pt>
                <c:pt idx="3">
                  <c:v>23741</c:v>
                </c:pt>
                <c:pt idx="4">
                  <c:v>25567</c:v>
                </c:pt>
                <c:pt idx="5">
                  <c:v>27394</c:v>
                </c:pt>
                <c:pt idx="6">
                  <c:v>29220</c:v>
                </c:pt>
                <c:pt idx="7">
                  <c:v>31046</c:v>
                </c:pt>
                <c:pt idx="8">
                  <c:v>32872</c:v>
                </c:pt>
                <c:pt idx="9">
                  <c:v>34699</c:v>
                </c:pt>
                <c:pt idx="10">
                  <c:v>36525</c:v>
                </c:pt>
                <c:pt idx="11">
                  <c:v>38351</c:v>
                </c:pt>
                <c:pt idx="12">
                  <c:v>40177</c:v>
                </c:pt>
                <c:pt idx="13">
                  <c:v>42004</c:v>
                </c:pt>
                <c:pt idx="14">
                  <c:v>43830</c:v>
                </c:pt>
              </c:numCache>
            </c:numRef>
          </c:xVal>
          <c:yVal>
            <c:numRef>
              <c:f>Sheet1!$A$5:$O$5</c:f>
              <c:numCache>
                <c:formatCode>General</c:formatCode>
                <c:ptCount val="15"/>
                <c:pt idx="0">
                  <c:v>0.80322110000000002</c:v>
                </c:pt>
                <c:pt idx="1">
                  <c:v>12.85141</c:v>
                </c:pt>
                <c:pt idx="2">
                  <c:v>25.502009999999999</c:v>
                </c:pt>
                <c:pt idx="3">
                  <c:v>37.550199999999997</c:v>
                </c:pt>
                <c:pt idx="4">
                  <c:v>51.606430000000003</c:v>
                </c:pt>
                <c:pt idx="5">
                  <c:v>61.847389999999997</c:v>
                </c:pt>
                <c:pt idx="6">
                  <c:v>69.076300000000003</c:v>
                </c:pt>
                <c:pt idx="7">
                  <c:v>75.702809999999999</c:v>
                </c:pt>
                <c:pt idx="8">
                  <c:v>83.333340000000007</c:v>
                </c:pt>
                <c:pt idx="9">
                  <c:v>89.95984</c:v>
                </c:pt>
                <c:pt idx="10">
                  <c:v>95.582329999999999</c:v>
                </c:pt>
                <c:pt idx="11">
                  <c:v>98.192769999999996</c:v>
                </c:pt>
                <c:pt idx="12">
                  <c:v>100</c:v>
                </c:pt>
                <c:pt idx="13">
                  <c:v>99.799189999999996</c:v>
                </c:pt>
                <c:pt idx="14">
                  <c:v>100.2008</c:v>
                </c:pt>
              </c:numCache>
            </c:numRef>
          </c:yVal>
          <c:smooth val="0"/>
          <c:extLst>
            <c:ext xmlns:c16="http://schemas.microsoft.com/office/drawing/2014/chart" uri="{C3380CC4-5D6E-409C-BE32-E72D297353CC}">
              <c16:uniqueId val="{00000003-B6F6-224B-89C1-01E315FD7365}"/>
            </c:ext>
          </c:extLst>
        </c:ser>
        <c:dLbls>
          <c:showLegendKey val="0"/>
          <c:showVal val="0"/>
          <c:showCatName val="0"/>
          <c:showSerName val="0"/>
          <c:showPercent val="0"/>
          <c:showBubbleSize val="0"/>
        </c:dLbls>
        <c:axId val="4"/>
        <c:axId val="5"/>
      </c:scatterChart>
      <c:valAx>
        <c:axId val="4"/>
        <c:scaling>
          <c:orientation val="minMax"/>
          <c:max val="43830"/>
          <c:min val="18262"/>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0.8032"/>
          <c:min val="0"/>
        </c:scaling>
        <c:delete val="0"/>
        <c:axPos val="l"/>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4"/>
        <c:crosses val="min"/>
        <c:crossBetween val="midCat"/>
      </c:valAx>
    </c:plotArea>
    <c:plotVisOnly val="0"/>
    <c:dispBlanksAs val="gap"/>
    <c:showDLblsOverMax val="1"/>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4BC41E-EAC0-4D88-BA59-21A53C68F870}"/>
              </a:ext>
            </a:extLst>
          </p:cNvPr>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B5C4BB-B13C-4942-8E14-023ED14A3DB8}"/>
              </a:ext>
            </a:extLst>
          </p:cNvPr>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A6BD5B6C-20AF-4F0F-889A-7AADC7535123}" type="datetime3">
              <a:rPr lang="en-US" smtClean="0"/>
              <a:t>2 July 2024</a:t>
            </a:fld>
            <a:endParaRPr lang="en-US" dirty="0"/>
          </a:p>
        </p:txBody>
      </p:sp>
      <p:sp>
        <p:nvSpPr>
          <p:cNvPr id="4" name="Footer Placeholder 3">
            <a:extLst>
              <a:ext uri="{FF2B5EF4-FFF2-40B4-BE49-F238E27FC236}">
                <a16:creationId xmlns:a16="http://schemas.microsoft.com/office/drawing/2014/main" id="{78221145-1027-4A39-B15A-DD84A26C2039}"/>
              </a:ext>
            </a:extLst>
          </p:cNvPr>
          <p:cNvSpPr>
            <a:spLocks noGrp="1"/>
          </p:cNvSpPr>
          <p:nvPr>
            <p:ph type="ftr" sz="quarter" idx="2"/>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A147719-50F5-4089-8123-86F5AF9C8847}"/>
              </a:ext>
            </a:extLst>
          </p:cNvPr>
          <p:cNvSpPr>
            <a:spLocks noGrp="1"/>
          </p:cNvSpPr>
          <p:nvPr>
            <p:ph type="sldNum" sz="quarter" idx="3"/>
          </p:nvPr>
        </p:nvSpPr>
        <p:spPr>
          <a:xfrm>
            <a:off x="4022725" y="8918575"/>
            <a:ext cx="3078163" cy="469900"/>
          </a:xfrm>
          <a:prstGeom prst="rect">
            <a:avLst/>
          </a:prstGeom>
        </p:spPr>
        <p:txBody>
          <a:bodyPr vert="horz" lIns="91440" tIns="45720" rIns="91440" bIns="45720" rtlCol="0" anchor="b"/>
          <a:lstStyle>
            <a:lvl1pPr algn="r">
              <a:defRPr sz="1200"/>
            </a:lvl1pPr>
          </a:lstStyle>
          <a:p>
            <a:fld id="{D2610F73-99D1-48E7-A408-B5EB5C8393F8}" type="slidenum">
              <a:rPr lang="en-US" smtClean="0"/>
              <a:t>‹#›</a:t>
            </a:fld>
            <a:endParaRPr lang="en-US" dirty="0"/>
          </a:p>
        </p:txBody>
      </p:sp>
    </p:spTree>
    <p:extLst>
      <p:ext uri="{BB962C8B-B14F-4D97-AF65-F5344CB8AC3E}">
        <p14:creationId xmlns:p14="http://schemas.microsoft.com/office/powerpoint/2010/main" val="247319651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14400" tIns="47114" rIns="94229" bIns="47114" rtlCol="0"/>
          <a:lstStyle>
            <a:lvl1pPr algn="l">
              <a:defRPr sz="900">
                <a:latin typeface="+mn-lt"/>
                <a:cs typeface="Arial" panose="020B0604020202020204" pitchFamily="34" charset="0"/>
              </a:defRPr>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14400" bIns="47114" rtlCol="0"/>
          <a:lstStyle>
            <a:lvl1pPr algn="r">
              <a:defRPr sz="900">
                <a:latin typeface="+mn-lt"/>
                <a:cs typeface="Arial" panose="020B0604020202020204" pitchFamily="34" charset="0"/>
              </a:defRPr>
            </a:lvl1pPr>
          </a:lstStyle>
          <a:p>
            <a:fld id="{1DF34805-1F01-4BDA-A8CA-FCEA2B4BC8D0}" type="datetime3">
              <a:rPr lang="en-US" smtClean="0"/>
              <a:pPr/>
              <a:t>2 July 2024</a:t>
            </a:fld>
            <a:endParaRPr lang="en-US"/>
          </a:p>
        </p:txBody>
      </p:sp>
      <p:sp>
        <p:nvSpPr>
          <p:cNvPr id="4" name="Slide Image Placeholder 3"/>
          <p:cNvSpPr>
            <a:spLocks noGrp="1" noRot="1" noChangeAspect="1"/>
          </p:cNvSpPr>
          <p:nvPr>
            <p:ph type="sldImg" idx="2"/>
          </p:nvPr>
        </p:nvSpPr>
        <p:spPr>
          <a:xfrm>
            <a:off x="735013" y="563563"/>
            <a:ext cx="5632450" cy="3168650"/>
          </a:xfrm>
          <a:prstGeom prst="rect">
            <a:avLst/>
          </a:prstGeom>
          <a:noFill/>
          <a:ln w="6350">
            <a:solidFill>
              <a:prstClr val="black"/>
            </a:solidFill>
          </a:ln>
        </p:spPr>
        <p:txBody>
          <a:bodyPr vert="horz" lIns="94229" tIns="47114" rIns="94229" bIns="47114" rtlCol="0" anchor="ctr"/>
          <a:lstStyle/>
          <a:p>
            <a:endParaRPr lang="en-US"/>
          </a:p>
        </p:txBody>
      </p:sp>
      <p:sp>
        <p:nvSpPr>
          <p:cNvPr id="6" name="Footer Placeholder 5"/>
          <p:cNvSpPr>
            <a:spLocks noGrp="1"/>
          </p:cNvSpPr>
          <p:nvPr>
            <p:ph type="ftr" sz="quarter" idx="4"/>
          </p:nvPr>
        </p:nvSpPr>
        <p:spPr>
          <a:xfrm>
            <a:off x="0" y="8917422"/>
            <a:ext cx="3077739" cy="471053"/>
          </a:xfrm>
          <a:prstGeom prst="rect">
            <a:avLst/>
          </a:prstGeom>
        </p:spPr>
        <p:txBody>
          <a:bodyPr vert="horz" lIns="914400" tIns="47114" rIns="94229" bIns="47114" rtlCol="0" anchor="b"/>
          <a:lstStyle>
            <a:lvl1pPr algn="l">
              <a:defRPr sz="900">
                <a:latin typeface="+mn-lt"/>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14400" bIns="47114" rtlCol="0" anchor="b"/>
          <a:lstStyle>
            <a:lvl1pPr algn="r">
              <a:defRPr sz="900">
                <a:latin typeface="+mn-lt"/>
                <a:cs typeface="Arial" panose="020B0604020202020204" pitchFamily="34" charset="0"/>
              </a:defRPr>
            </a:lvl1pPr>
          </a:lstStyle>
          <a:p>
            <a:fld id="{CF5EBCF4-26FC-4F76-8DA1-52FDDC328D44}" type="slidenum">
              <a:rPr lang="en-US" smtClean="0"/>
              <a:pPr/>
              <a:t>‹#›</a:t>
            </a:fld>
            <a:endParaRPr lang="en-US"/>
          </a:p>
        </p:txBody>
      </p:sp>
      <p:sp>
        <p:nvSpPr>
          <p:cNvPr id="9" name="Notes Placeholder 8">
            <a:extLst>
              <a:ext uri="{FF2B5EF4-FFF2-40B4-BE49-F238E27FC236}">
                <a16:creationId xmlns:a16="http://schemas.microsoft.com/office/drawing/2014/main" id="{0CB7C52D-12F1-4B27-95B4-DB01358D59B9}"/>
              </a:ext>
            </a:extLst>
          </p:cNvPr>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0066646"/>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100000"/>
      </a:lnSpc>
      <a:spcBef>
        <a:spcPts val="400"/>
      </a:spcBef>
      <a:spcAft>
        <a:spcPts val="400"/>
      </a:spcAft>
      <a:defRPr lang="en-US" sz="1100" kern="1200">
        <a:solidFill>
          <a:schemeClr val="tx1"/>
        </a:solidFill>
        <a:latin typeface="+mn-lt"/>
        <a:ea typeface="+mn-ea"/>
        <a:cs typeface="Arial" panose="020B0604020202020204" pitchFamily="34" charset="0"/>
      </a:defRPr>
    </a:lvl1pPr>
    <a:lvl2pPr marL="171450" indent="-171450" algn="l" defTabSz="914400" rtl="0" eaLnBrk="1" latinLnBrk="0" hangingPunct="1">
      <a:buFont typeface="Wingdings" panose="05000000000000000000" pitchFamily="2" charset="2"/>
      <a:buChar char=""/>
      <a:defRPr lang="en-US" sz="1100" kern="1200">
        <a:solidFill>
          <a:schemeClr val="tx1"/>
        </a:solidFill>
        <a:latin typeface="+mn-lt"/>
        <a:ea typeface="+mn-ea"/>
        <a:cs typeface="+mn-cs"/>
      </a:defRPr>
    </a:lvl2pPr>
    <a:lvl3pPr marL="400050"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3pPr>
    <a:lvl4pPr marL="579437"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4pPr>
    <a:lvl5pPr marL="750887"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F34805-1F01-4BDA-A8CA-FCEA2B4BC8D0}" type="datetime3">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 July 2024</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EBCF4-26FC-4F76-8DA1-52FDDC328D4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3174106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indicators suggest that this disruption is nowhere near its end.  In 2017, a McKinsey report estimated that we will reach a point where 50% of all work activities will be automatable somewhere between 2035 and 2070.</a:t>
            </a:r>
          </a:p>
          <a:p>
            <a:r>
              <a:rPr lang="en-US" dirty="0"/>
              <a:t>A more recent report has included the impact of more rapid than expected development of large language models and Generative AI, and estimates an acceleration of 10 years on average from previous estimates. </a:t>
            </a:r>
          </a:p>
          <a:p>
            <a:r>
              <a:rPr lang="en-US" dirty="0"/>
              <a:t>You can access the report on McKinsey’s website or by using the QR code on this slide.</a:t>
            </a:r>
          </a:p>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F34805-1F01-4BDA-A8CA-FCEA2B4BC8D0}" type="datetime3">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 July 2024</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EBCF4-26FC-4F76-8DA1-52FDDC328D4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416423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indicators suggest that this disruption is nowhere near its end.  In 2017, a McKinsey report estimated that we will reach a point where 50% of all work activities will be automatable somewhere between 2035 and 2070.</a:t>
            </a:r>
          </a:p>
          <a:p>
            <a:r>
              <a:rPr lang="en-US" dirty="0"/>
              <a:t>A more recent report has included the impact of more rapid than expected development of large language models and Generative AI, and estimates an acceleration of 10 years on average from previous estimates. </a:t>
            </a:r>
          </a:p>
          <a:p>
            <a:r>
              <a:rPr lang="en-US" dirty="0"/>
              <a:t>You can access the report on McKinsey’s website or by using the QR code on this slide.</a:t>
            </a:r>
          </a:p>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F34805-1F01-4BDA-A8CA-FCEA2B4BC8D0}" type="datetime3">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 July 2024</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EBCF4-26FC-4F76-8DA1-52FDDC328D4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814469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indicators suggest that this disruption is nowhere near its end.  In 2017, a McKinsey report estimated that we will reach a point where 50% of all work activities will be automatable somewhere between 2035 and 2070.</a:t>
            </a:r>
          </a:p>
          <a:p>
            <a:r>
              <a:rPr lang="en-US" dirty="0"/>
              <a:t>A more recent report has included the impact of more rapid than expected development of large language models and Generative AI, and estimates an acceleration of 10 years on average from previous estimates. </a:t>
            </a:r>
          </a:p>
          <a:p>
            <a:r>
              <a:rPr lang="en-US" dirty="0"/>
              <a:t>You can access the report on McKinsey’s website or by using the QR code on this slide.</a:t>
            </a:r>
          </a:p>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F34805-1F01-4BDA-A8CA-FCEA2B4BC8D0}" type="datetime3">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 July 2024</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EBCF4-26FC-4F76-8DA1-52FDDC328D4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2076955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F34805-1F01-4BDA-A8CA-FCEA2B4BC8D0}" type="datetime3">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 July 2024</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EBCF4-26FC-4F76-8DA1-52FDDC328D4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2855527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F34805-1F01-4BDA-A8CA-FCEA2B4BC8D0}" type="datetime3">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 July 2024</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EBCF4-26FC-4F76-8DA1-52FDDC328D4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599024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F34805-1F01-4BDA-A8CA-FCEA2B4BC8D0}" type="datetime3">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 July 2024</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EBCF4-26FC-4F76-8DA1-52FDDC328D4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2855527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indicators suggest that this disruption is nowhere near its end.  In 2017, a McKinsey report estimated that we will reach a point where 50% of all work activities will be automatable somewhere between 2035 and 2070.</a:t>
            </a:r>
          </a:p>
          <a:p>
            <a:r>
              <a:rPr lang="en-US" dirty="0"/>
              <a:t>A more recent report has included the impact of more rapid than expected development of large language models and Generative AI, and estimates an acceleration of 10 years on average from previous estimates. </a:t>
            </a:r>
          </a:p>
          <a:p>
            <a:r>
              <a:rPr lang="en-US" dirty="0"/>
              <a:t>You can access the report on McKinsey’s website or by using the QR code on this slide.</a:t>
            </a:r>
          </a:p>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F34805-1F01-4BDA-A8CA-FCEA2B4BC8D0}" type="datetime3">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 July 2024</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EBCF4-26FC-4F76-8DA1-52FDDC328D4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2312917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F34805-1F01-4BDA-A8CA-FCEA2B4BC8D0}" type="datetime3">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 July 2024</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EBCF4-26FC-4F76-8DA1-52FDDC328D4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480374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indicators suggest that this disruption is nowhere near its end.  In 2017, a McKinsey report estimated that we will reach a point where 50% of all work activities will be automatable somewhere between 2035 and 2070.</a:t>
            </a:r>
          </a:p>
          <a:p>
            <a:r>
              <a:rPr lang="en-US" dirty="0"/>
              <a:t>A more recent report has included the impact of more rapid than expected development of large language models and Generative AI, and estimates an acceleration of 10 years on average from previous estimates. </a:t>
            </a:r>
          </a:p>
          <a:p>
            <a:r>
              <a:rPr lang="en-US" dirty="0"/>
              <a:t>You can access the report on McKinsey’s website or by using the QR code on this slide.</a:t>
            </a:r>
          </a:p>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F34805-1F01-4BDA-A8CA-FCEA2B4BC8D0}" type="datetime3">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 July 2024</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EBCF4-26FC-4F76-8DA1-52FDDC328D4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3943018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indicators suggest that this disruption is nowhere near its end.  In 2017, a McKinsey report estimated that we will reach a point where 50% of all work activities will be automatable somewhere between 2035 and 2070.</a:t>
            </a:r>
          </a:p>
          <a:p>
            <a:r>
              <a:rPr lang="en-US" dirty="0"/>
              <a:t>A more recent report has included the impact of more rapid than expected development of large language models and Generative AI, and estimates an acceleration of 10 years on average from previous estimates. </a:t>
            </a:r>
          </a:p>
          <a:p>
            <a:r>
              <a:rPr lang="en-US" dirty="0"/>
              <a:t>You can access the report on McKinsey’s website or by using the QR code on this slide.</a:t>
            </a:r>
          </a:p>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F34805-1F01-4BDA-A8CA-FCEA2B4BC8D0}" type="datetime3">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 July 2024</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EBCF4-26FC-4F76-8DA1-52FDDC328D4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1037303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indicators suggest that this disruption is nowhere near its end.  In 2017, a McKinsey report estimated that we will reach a point where 50% of all work activities will be automatable somewhere between 2035 and 2070.</a:t>
            </a:r>
          </a:p>
          <a:p>
            <a:r>
              <a:rPr lang="en-US" dirty="0"/>
              <a:t>A more recent report has included the impact of more rapid than expected development of large language models and Generative AI, and estimates an acceleration of 10 years on average from previous estimates. </a:t>
            </a:r>
          </a:p>
          <a:p>
            <a:r>
              <a:rPr lang="en-US" dirty="0"/>
              <a:t>You can access the report on McKinsey’s website or by using the QR code on this slide.</a:t>
            </a:r>
          </a:p>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F34805-1F01-4BDA-A8CA-FCEA2B4BC8D0}" type="datetime3">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 July 2024</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EBCF4-26FC-4F76-8DA1-52FDDC328D4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1490488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F34805-1F01-4BDA-A8CA-FCEA2B4BC8D0}" type="datetime3">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 July 2024</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EBCF4-26FC-4F76-8DA1-52FDDC328D4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285552766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25.xml"/><Relationship Id="rId7" Type="http://schemas.openxmlformats.org/officeDocument/2006/relationships/oleObject" Target="../embeddings/oleObject2.bin"/><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92.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4.emf"/><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oleObject" Target="../embeddings/oleObject9.bin"/><Relationship Id="rId5" Type="http://schemas.openxmlformats.org/officeDocument/2006/relationships/tags" Target="../tags/tag89.xml"/><Relationship Id="rId10" Type="http://schemas.openxmlformats.org/officeDocument/2006/relationships/slideMaster" Target="../slideMasters/slideMaster1.xml"/><Relationship Id="rId4" Type="http://schemas.openxmlformats.org/officeDocument/2006/relationships/tags" Target="../tags/tag88.xml"/><Relationship Id="rId9" Type="http://schemas.openxmlformats.org/officeDocument/2006/relationships/tags" Target="../tags/tag93.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01.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image" Target="../media/image4.emf"/><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oleObject" Target="../embeddings/oleObject10.bin"/><Relationship Id="rId5" Type="http://schemas.openxmlformats.org/officeDocument/2006/relationships/tags" Target="../tags/tag98.xml"/><Relationship Id="rId10" Type="http://schemas.openxmlformats.org/officeDocument/2006/relationships/slideMaster" Target="../slideMasters/slideMaster1.xml"/><Relationship Id="rId4" Type="http://schemas.openxmlformats.org/officeDocument/2006/relationships/tags" Target="../tags/tag97.xml"/><Relationship Id="rId9" Type="http://schemas.openxmlformats.org/officeDocument/2006/relationships/tags" Target="../tags/tag10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10.xml"/><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image" Target="../media/image2.emf"/><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oleObject" Target="../embeddings/oleObject11.bin"/><Relationship Id="rId5" Type="http://schemas.openxmlformats.org/officeDocument/2006/relationships/tags" Target="../tags/tag107.xml"/><Relationship Id="rId10" Type="http://schemas.openxmlformats.org/officeDocument/2006/relationships/slideMaster" Target="../slideMasters/slideMaster1.xml"/><Relationship Id="rId4" Type="http://schemas.openxmlformats.org/officeDocument/2006/relationships/tags" Target="../tags/tag106.xml"/><Relationship Id="rId9" Type="http://schemas.openxmlformats.org/officeDocument/2006/relationships/tags" Target="../tags/tag111.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19.xml"/><Relationship Id="rId3" Type="http://schemas.openxmlformats.org/officeDocument/2006/relationships/tags" Target="../tags/tag114.xml"/><Relationship Id="rId7" Type="http://schemas.openxmlformats.org/officeDocument/2006/relationships/tags" Target="../tags/tag118.xml"/><Relationship Id="rId12" Type="http://schemas.openxmlformats.org/officeDocument/2006/relationships/image" Target="../media/image2.emf"/><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oleObject" Target="../embeddings/oleObject12.bin"/><Relationship Id="rId5" Type="http://schemas.openxmlformats.org/officeDocument/2006/relationships/tags" Target="../tags/tag116.xml"/><Relationship Id="rId10" Type="http://schemas.openxmlformats.org/officeDocument/2006/relationships/slideMaster" Target="../slideMasters/slideMaster1.xml"/><Relationship Id="rId4" Type="http://schemas.openxmlformats.org/officeDocument/2006/relationships/tags" Target="../tags/tag115.xml"/><Relationship Id="rId9" Type="http://schemas.openxmlformats.org/officeDocument/2006/relationships/tags" Target="../tags/tag12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slideMaster" Target="../slideMasters/slideMaster1.xml"/><Relationship Id="rId5" Type="http://schemas.openxmlformats.org/officeDocument/2006/relationships/tags" Target="../tags/tag125.xml"/><Relationship Id="rId4" Type="http://schemas.openxmlformats.org/officeDocument/2006/relationships/tags" Target="../tags/tag12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5" Type="http://schemas.openxmlformats.org/officeDocument/2006/relationships/slideMaster" Target="../slideMasters/slideMaster1.xml"/><Relationship Id="rId4" Type="http://schemas.openxmlformats.org/officeDocument/2006/relationships/tags" Target="../tags/tag129.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32.xml"/><Relationship Id="rId7" Type="http://schemas.openxmlformats.org/officeDocument/2006/relationships/oleObject" Target="../embeddings/oleObject13.bin"/><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135.xml"/><Relationship Id="rId7" Type="http://schemas.openxmlformats.org/officeDocument/2006/relationships/image" Target="../media/image7.jpg"/><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slideMaster" Target="../slideMasters/slideMaster1.xml"/><Relationship Id="rId5" Type="http://schemas.openxmlformats.org/officeDocument/2006/relationships/tags" Target="../tags/tag137.xml"/><Relationship Id="rId4" Type="http://schemas.openxmlformats.org/officeDocument/2006/relationships/tags" Target="../tags/tag136.xml"/><Relationship Id="rId9"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40.xml"/><Relationship Id="rId7" Type="http://schemas.openxmlformats.org/officeDocument/2006/relationships/tags" Target="../tags/tag144.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5" Type="http://schemas.openxmlformats.org/officeDocument/2006/relationships/tags" Target="../tags/tag142.xml"/><Relationship Id="rId10" Type="http://schemas.openxmlformats.org/officeDocument/2006/relationships/image" Target="../media/image2.emf"/><Relationship Id="rId4" Type="http://schemas.openxmlformats.org/officeDocument/2006/relationships/tags" Target="../tags/tag141.xml"/><Relationship Id="rId9" Type="http://schemas.openxmlformats.org/officeDocument/2006/relationships/oleObject" Target="../embeddings/oleObject15.bin"/></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38.xml"/><Relationship Id="rId7"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9"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4.xml"/><Relationship Id="rId7" Type="http://schemas.openxmlformats.org/officeDocument/2006/relationships/tags" Target="../tags/tag48.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10" Type="http://schemas.openxmlformats.org/officeDocument/2006/relationships/image" Target="../media/image3.emf"/><Relationship Id="rId4" Type="http://schemas.openxmlformats.org/officeDocument/2006/relationships/tags" Target="../tags/tag45.xml"/><Relationship Id="rId9" Type="http://schemas.openxmlformats.org/officeDocument/2006/relationships/oleObject" Target="../embeddings/oleObject4.bin"/></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56.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image" Target="../media/image2.emf"/><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oleObject" Target="../embeddings/oleObject5.bin"/><Relationship Id="rId5" Type="http://schemas.openxmlformats.org/officeDocument/2006/relationships/tags" Target="../tags/tag53.xml"/><Relationship Id="rId10" Type="http://schemas.openxmlformats.org/officeDocument/2006/relationships/slideMaster" Target="../slideMasters/slideMaster1.xml"/><Relationship Id="rId4" Type="http://schemas.openxmlformats.org/officeDocument/2006/relationships/tags" Target="../tags/tag52.xml"/><Relationship Id="rId9" Type="http://schemas.openxmlformats.org/officeDocument/2006/relationships/tags" Target="../tags/tag57.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65.xml"/><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image" Target="../media/image2.emf"/><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oleObject" Target="../embeddings/oleObject6.bin"/><Relationship Id="rId5" Type="http://schemas.openxmlformats.org/officeDocument/2006/relationships/tags" Target="../tags/tag62.xml"/><Relationship Id="rId10" Type="http://schemas.openxmlformats.org/officeDocument/2006/relationships/slideMaster" Target="../slideMasters/slideMaster1.xml"/><Relationship Id="rId4" Type="http://schemas.openxmlformats.org/officeDocument/2006/relationships/tags" Target="../tags/tag61.xml"/><Relationship Id="rId9" Type="http://schemas.openxmlformats.org/officeDocument/2006/relationships/tags" Target="../tags/tag66.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74.xml"/><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image" Target="../media/image4.emf"/><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oleObject" Target="../embeddings/oleObject7.bin"/><Relationship Id="rId5" Type="http://schemas.openxmlformats.org/officeDocument/2006/relationships/tags" Target="../tags/tag71.xml"/><Relationship Id="rId10" Type="http://schemas.openxmlformats.org/officeDocument/2006/relationships/slideMaster" Target="../slideMasters/slideMaster1.xml"/><Relationship Id="rId4" Type="http://schemas.openxmlformats.org/officeDocument/2006/relationships/tags" Target="../tags/tag70.xml"/><Relationship Id="rId9" Type="http://schemas.openxmlformats.org/officeDocument/2006/relationships/tags" Target="../tags/tag75.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83.xml"/><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image" Target="../media/image2.emf"/><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oleObject" Target="../embeddings/oleObject8.bin"/><Relationship Id="rId5" Type="http://schemas.openxmlformats.org/officeDocument/2006/relationships/tags" Target="../tags/tag80.xml"/><Relationship Id="rId10" Type="http://schemas.openxmlformats.org/officeDocument/2006/relationships/slideMaster" Target="../slideMasters/slideMaster1.xml"/><Relationship Id="rId4" Type="http://schemas.openxmlformats.org/officeDocument/2006/relationships/tags" Target="../tags/tag79.xml"/><Relationship Id="rId9" Type="http://schemas.openxmlformats.org/officeDocument/2006/relationships/tags" Target="../tags/tag8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3530856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95EE31F-4647-48C1-8F33-15A7FC3D359F}"/>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2" name="2. Slide Title">
            <a:extLst>
              <a:ext uri="{FF2B5EF4-FFF2-40B4-BE49-F238E27FC236}">
                <a16:creationId xmlns:a16="http://schemas.microsoft.com/office/drawing/2014/main" id="{0BDEB94E-58BF-43E2-8FF2-DCDA24AD4E9D}"/>
              </a:ext>
            </a:extLst>
          </p:cNvPr>
          <p:cNvSpPr>
            <a:spLocks noGrp="1"/>
          </p:cNvSpPr>
          <p:nvPr>
            <p:ph type="title"/>
            <p:custDataLst>
              <p:tags r:id="rId4"/>
            </p:custDataLst>
          </p:nvPr>
        </p:nvSpPr>
        <p:spPr>
          <a:xfrm>
            <a:off x="554736" y="182372"/>
            <a:ext cx="11082528" cy="73152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A865C2CC-D12C-4517-9906-7CCD161322EB}"/>
              </a:ext>
            </a:extLst>
          </p:cNvPr>
          <p:cNvSpPr>
            <a:spLocks noGrp="1"/>
          </p:cNvSpPr>
          <p:nvPr>
            <p:ph type="subTitle" idx="1"/>
            <p:custDataLst>
              <p:tags r:id="rId5"/>
            </p:custDataLst>
          </p:nvPr>
        </p:nvSpPr>
        <p:spPr>
          <a:xfrm>
            <a:off x="554736" y="903861"/>
            <a:ext cx="11082528" cy="276999"/>
          </a:xfrm>
        </p:spPr>
        <p:txBody>
          <a:bodyPr anchor="ctr" anchorCtr="0"/>
          <a:lstStyle/>
          <a:p>
            <a:r>
              <a:rPr lang="en-US" sz="1600" dirty="0"/>
              <a:t>Click to edit Master subtitle style</a:t>
            </a:r>
          </a:p>
        </p:txBody>
      </p:sp>
      <p:sp>
        <p:nvSpPr>
          <p:cNvPr id="6" name="TextBox 5">
            <a:extLst>
              <a:ext uri="{FF2B5EF4-FFF2-40B4-BE49-F238E27FC236}">
                <a16:creationId xmlns:a16="http://schemas.microsoft.com/office/drawing/2014/main" id="{E0A87636-18FF-2190-40D0-D94BAF06BCC3}"/>
              </a:ext>
            </a:extLst>
          </p:cNvPr>
          <p:cNvSpPr txBox="1"/>
          <p:nvPr userDrawn="1"/>
        </p:nvSpPr>
        <p:spPr>
          <a:xfrm>
            <a:off x="10127974" y="6549887"/>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7" name="TextBox 6">
            <a:extLst>
              <a:ext uri="{FF2B5EF4-FFF2-40B4-BE49-F238E27FC236}">
                <a16:creationId xmlns:a16="http://schemas.microsoft.com/office/drawing/2014/main" id="{62C517EF-FB38-0BD8-D977-80A34E7AC779}"/>
              </a:ext>
            </a:extLst>
          </p:cNvPr>
          <p:cNvSpPr txBox="1"/>
          <p:nvPr userDrawn="1"/>
        </p:nvSpPr>
        <p:spPr>
          <a:xfrm>
            <a:off x="11022496" y="6549887"/>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8" name="TextBox 7">
            <a:extLst>
              <a:ext uri="{FF2B5EF4-FFF2-40B4-BE49-F238E27FC236}">
                <a16:creationId xmlns:a16="http://schemas.microsoft.com/office/drawing/2014/main" id="{BE859458-C73D-0B2C-1E55-5EF2965C194E}"/>
              </a:ext>
            </a:extLst>
          </p:cNvPr>
          <p:cNvSpPr txBox="1"/>
          <p:nvPr userDrawn="1"/>
        </p:nvSpPr>
        <p:spPr>
          <a:xfrm>
            <a:off x="10595113" y="658964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3854515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rast 3/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1"/>
            </p:custDataLst>
            <p:extLst>
              <p:ext uri="{D42A27DB-BD31-4B8C-83A1-F6EECF244321}">
                <p14:modId xmlns:p14="http://schemas.microsoft.com/office/powerpoint/2010/main" val="28668072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73" imgH="473" progId="TCLayout.ActiveDocument.1">
                  <p:embed/>
                </p:oleObj>
              </mc:Choice>
              <mc:Fallback>
                <p:oleObj name="think-cell Slide" r:id="rId11"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8F94EA0-F844-4358-BAB1-09AA056D6AC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051C2C"/>
              </a:solidFill>
              <a:effectLst/>
              <a:uLnTx/>
              <a:uFillTx/>
              <a:latin typeface="Georgia" panose="02040502050405020303" pitchFamily="18" charset="0"/>
              <a:ea typeface="+mj-ea"/>
              <a:cs typeface="+mj-cs"/>
              <a:sym typeface="Georgia" panose="02040502050405020303" pitchFamily="18"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3"/>
            </p:custDataLst>
          </p:nvPr>
        </p:nvSpPr>
        <p:spPr bwMode="ltGray">
          <a:xfrm>
            <a:off x="8781416"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hidden="1">
            <a:extLst>
              <a:ext uri="{FF2B5EF4-FFF2-40B4-BE49-F238E27FC236}">
                <a16:creationId xmlns:a16="http://schemas.microsoft.com/office/drawing/2014/main" id="{609F85FD-B74A-4A4E-BFA9-7668DD6BCB90}"/>
              </a:ext>
            </a:extLst>
          </p:cNvPr>
          <p:cNvSpPr txBox="1"/>
          <p:nvPr userDrawn="1">
            <p:custDataLst>
              <p:tags r:id="rId4"/>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endParaRP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21" name="2. Slide Title">
            <a:extLst>
              <a:ext uri="{FF2B5EF4-FFF2-40B4-BE49-F238E27FC236}">
                <a16:creationId xmlns:a16="http://schemas.microsoft.com/office/drawing/2014/main" id="{7387EF73-467A-4B89-B365-A62C8CF7BE39}"/>
              </a:ext>
            </a:extLst>
          </p:cNvPr>
          <p:cNvSpPr>
            <a:spLocks noGrp="1"/>
          </p:cNvSpPr>
          <p:nvPr>
            <p:ph type="title"/>
            <p:custDataLst>
              <p:tags r:id="rId7"/>
            </p:custDataLst>
          </p:nvPr>
        </p:nvSpPr>
        <p:spPr>
          <a:xfrm>
            <a:off x="554736" y="182372"/>
            <a:ext cx="7918704" cy="731520"/>
          </a:xfrm>
        </p:spPr>
        <p:txBody>
          <a:bodyPr vert="horz"/>
          <a:lstStyle>
            <a:lvl1pPr>
              <a:defRPr>
                <a:solidFill>
                  <a:schemeClr val="tx2"/>
                </a:solidFill>
              </a:defRPr>
            </a:lvl1pPr>
          </a:lstStyle>
          <a:p>
            <a:r>
              <a:rPr lang="en-US"/>
              <a:t>Click to edit Master title style</a:t>
            </a:r>
            <a:endParaRPr lang="en-US" dirty="0"/>
          </a:p>
        </p:txBody>
      </p:sp>
      <p:sp>
        <p:nvSpPr>
          <p:cNvPr id="27" name="3. Subtitle">
            <a:extLst>
              <a:ext uri="{FF2B5EF4-FFF2-40B4-BE49-F238E27FC236}">
                <a16:creationId xmlns:a16="http://schemas.microsoft.com/office/drawing/2014/main" id="{274629CD-1AB4-49FA-9F53-76F3C2EB06BF}"/>
              </a:ext>
            </a:extLst>
          </p:cNvPr>
          <p:cNvSpPr>
            <a:spLocks noGrp="1"/>
          </p:cNvSpPr>
          <p:nvPr>
            <p:ph type="subTitle" idx="1"/>
            <p:custDataLst>
              <p:tags r:id="rId8"/>
            </p:custDataLst>
          </p:nvPr>
        </p:nvSpPr>
        <p:spPr>
          <a:xfrm>
            <a:off x="554736" y="903861"/>
            <a:ext cx="7918704" cy="276999"/>
          </a:xfrm>
        </p:spPr>
        <p:txBody>
          <a:bodyPr anchor="ctr" anchorCtr="0"/>
          <a:lstStyle>
            <a:lvl1pPr>
              <a:defRPr>
                <a:solidFill>
                  <a:schemeClr val="tx2"/>
                </a:solidFill>
              </a:defRPr>
            </a:lvl1pPr>
          </a:lstStyle>
          <a:p>
            <a:r>
              <a:rPr lang="en-US" sz="1600" dirty="0"/>
              <a:t>Click to edit Master subtitle style</a:t>
            </a:r>
          </a:p>
        </p:txBody>
      </p:sp>
      <p:sp>
        <p:nvSpPr>
          <p:cNvPr id="28" name="1. On-page tracker">
            <a:extLst>
              <a:ext uri="{FF2B5EF4-FFF2-40B4-BE49-F238E27FC236}">
                <a16:creationId xmlns:a16="http://schemas.microsoft.com/office/drawing/2014/main" id="{DF5FDB83-729E-495E-B061-EB75DD93AD7B}"/>
              </a:ext>
            </a:extLst>
          </p:cNvPr>
          <p:cNvSpPr>
            <a:spLocks noGrp="1"/>
          </p:cNvSpPr>
          <p:nvPr>
            <p:ph type="body" sz="quarter" idx="17" hasCustomPrompt="1"/>
            <p:custDataLst>
              <p:tags r:id="rId9"/>
            </p:custDataLst>
          </p:nvPr>
        </p:nvSpPr>
        <p:spPr>
          <a:xfrm>
            <a:off x="9119860" y="78768"/>
            <a:ext cx="2520451" cy="123111"/>
          </a:xfrm>
        </p:spPr>
        <p:txBody>
          <a:bodyPr wrap="square"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86870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Reverse Contrast 1/2">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B8ACA33-401E-43F4-A170-DD6C5D984D07}"/>
              </a:ext>
            </a:extLst>
          </p:cNvPr>
          <p:cNvGraphicFramePr>
            <a:graphicFrameLocks noChangeAspect="1"/>
          </p:cNvGraphicFramePr>
          <p:nvPr userDrawn="1">
            <p:custDataLst>
              <p:tags r:id="rId1"/>
            </p:custDataLst>
            <p:extLst>
              <p:ext uri="{D42A27DB-BD31-4B8C-83A1-F6EECF244321}">
                <p14:modId xmlns:p14="http://schemas.microsoft.com/office/powerpoint/2010/main" val="40868902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73" imgH="473" progId="TCLayout.ActiveDocument.1">
                  <p:embed/>
                </p:oleObj>
              </mc:Choice>
              <mc:Fallback>
                <p:oleObj name="think-cell Slide" r:id="rId11" imgW="473" imgH="473" progId="TCLayout.ActiveDocument.1">
                  <p:embed/>
                  <p:pic>
                    <p:nvPicPr>
                      <p:cNvPr id="4" name="Object 3" hidden="1">
                        <a:extLst>
                          <a:ext uri="{FF2B5EF4-FFF2-40B4-BE49-F238E27FC236}">
                            <a16:creationId xmlns:a16="http://schemas.microsoft.com/office/drawing/2014/main" id="{DB8ACA33-401E-43F4-A170-DD6C5D984D07}"/>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4231008-BBCB-47D1-91D5-881CAE172F7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0"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hidden="1">
            <a:extLst>
              <a:ext uri="{FF2B5EF4-FFF2-40B4-BE49-F238E27FC236}">
                <a16:creationId xmlns:a16="http://schemas.microsoft.com/office/drawing/2014/main" id="{609F85FD-B74A-4A4E-BFA9-7668DD6BCB90}"/>
              </a:ext>
            </a:extLst>
          </p:cNvPr>
          <p:cNvSpPr txBox="1"/>
          <p:nvPr userDrawn="1">
            <p:custDataLst>
              <p:tags r:id="rId4"/>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2"/>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2"/>
              </a:solidFill>
              <a:latin typeface="+mn-lt"/>
              <a:ea typeface="+mn-ea"/>
              <a:cs typeface="Arial" panose="020B0604020202020204" pitchFamily="34" charset="0"/>
            </a:endParaRP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tx1"/>
                </a:solidFill>
              </a:rPr>
              <a:t>Source: …</a:t>
            </a:r>
          </a:p>
        </p:txBody>
      </p:sp>
      <p:sp>
        <p:nvSpPr>
          <p:cNvPr id="16" name="2. Slide Title">
            <a:extLst>
              <a:ext uri="{FF2B5EF4-FFF2-40B4-BE49-F238E27FC236}">
                <a16:creationId xmlns:a16="http://schemas.microsoft.com/office/drawing/2014/main" id="{A6572372-0AB1-4E81-BB71-21DAADA26CB0}"/>
              </a:ext>
            </a:extLst>
          </p:cNvPr>
          <p:cNvSpPr>
            <a:spLocks noGrp="1"/>
          </p:cNvSpPr>
          <p:nvPr>
            <p:ph type="title"/>
            <p:custDataLst>
              <p:tags r:id="rId7"/>
            </p:custDataLst>
          </p:nvPr>
        </p:nvSpPr>
        <p:spPr>
          <a:xfrm>
            <a:off x="554736" y="182372"/>
            <a:ext cx="5065776" cy="731520"/>
          </a:xfrm>
        </p:spPr>
        <p:txBody>
          <a:bodyPr vert="horz"/>
          <a:lstStyle>
            <a:lvl1pPr>
              <a:defRPr>
                <a:solidFill>
                  <a:schemeClr val="tx1"/>
                </a:solidFill>
              </a:defRPr>
            </a:lvl1pPr>
          </a:lstStyle>
          <a:p>
            <a:r>
              <a:rPr lang="en-US"/>
              <a:t>Click to edit Master title style</a:t>
            </a:r>
            <a:endParaRPr lang="en-US" dirty="0"/>
          </a:p>
        </p:txBody>
      </p:sp>
      <p:sp>
        <p:nvSpPr>
          <p:cNvPr id="21" name="3. Subtitle">
            <a:extLst>
              <a:ext uri="{FF2B5EF4-FFF2-40B4-BE49-F238E27FC236}">
                <a16:creationId xmlns:a16="http://schemas.microsoft.com/office/drawing/2014/main" id="{ECA9DF7A-E368-4E06-81DB-9573DB7F92EA}"/>
              </a:ext>
            </a:extLst>
          </p:cNvPr>
          <p:cNvSpPr>
            <a:spLocks noGrp="1"/>
          </p:cNvSpPr>
          <p:nvPr>
            <p:ph type="subTitle" idx="1"/>
            <p:custDataLst>
              <p:tags r:id="rId8"/>
            </p:custDataLst>
          </p:nvPr>
        </p:nvSpPr>
        <p:spPr>
          <a:xfrm>
            <a:off x="554736" y="903861"/>
            <a:ext cx="5065776" cy="276999"/>
          </a:xfrm>
        </p:spPr>
        <p:txBody>
          <a:bodyPr anchor="ctr" anchorCtr="0"/>
          <a:lstStyle>
            <a:lvl1pPr>
              <a:defRPr>
                <a:solidFill>
                  <a:schemeClr val="tx1"/>
                </a:solidFill>
              </a:defRPr>
            </a:lvl1pPr>
          </a:lstStyle>
          <a:p>
            <a:r>
              <a:rPr lang="en-US" sz="1600" dirty="0"/>
              <a:t>Click to edit Master subtitle style</a:t>
            </a:r>
          </a:p>
        </p:txBody>
      </p:sp>
      <p:sp>
        <p:nvSpPr>
          <p:cNvPr id="24" name="1. On-page tracker">
            <a:extLst>
              <a:ext uri="{FF2B5EF4-FFF2-40B4-BE49-F238E27FC236}">
                <a16:creationId xmlns:a16="http://schemas.microsoft.com/office/drawing/2014/main" id="{0343DE71-74EF-4CF3-AB14-F26D42418051}"/>
              </a:ext>
            </a:extLst>
          </p:cNvPr>
          <p:cNvSpPr>
            <a:spLocks noGrp="1"/>
          </p:cNvSpPr>
          <p:nvPr>
            <p:ph type="body" sz="quarter" idx="17" hasCustomPrompt="1"/>
            <p:custDataLst>
              <p:tags r:id="rId9"/>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2783792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Reverse Contrast 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1"/>
            </p:custDataLst>
            <p:extLst>
              <p:ext uri="{D42A27DB-BD31-4B8C-83A1-F6EECF244321}">
                <p14:modId xmlns:p14="http://schemas.microsoft.com/office/powerpoint/2010/main" val="38282436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570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hidden="1">
            <a:extLst>
              <a:ext uri="{FF2B5EF4-FFF2-40B4-BE49-F238E27FC236}">
                <a16:creationId xmlns:a16="http://schemas.microsoft.com/office/drawing/2014/main" id="{AEC46ACE-42CD-4304-9E51-86DBC38CA4EB}"/>
              </a:ext>
            </a:extLst>
          </p:cNvPr>
          <p:cNvSpPr txBox="1"/>
          <p:nvPr userDrawn="1">
            <p:custDataLst>
              <p:tags r:id="rId4"/>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2"/>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2"/>
              </a:solidFill>
              <a:latin typeface="+mn-lt"/>
              <a:ea typeface="+mn-ea"/>
              <a:cs typeface="Arial" panose="020B0604020202020204" pitchFamily="34" charset="0"/>
            </a:endParaRPr>
          </a:p>
        </p:txBody>
      </p:sp>
      <p:sp>
        <p:nvSpPr>
          <p:cNvPr id="18" name="5. Source" hidden="1">
            <a:extLst>
              <a:ext uri="{FF2B5EF4-FFF2-40B4-BE49-F238E27FC236}">
                <a16:creationId xmlns:a16="http://schemas.microsoft.com/office/drawing/2014/main" id="{143701BF-655B-4E75-9AF7-14445CDB19BD}"/>
              </a:ext>
            </a:extLst>
          </p:cNvPr>
          <p:cNvSpPr txBox="1"/>
          <p:nvPr userDrawn="1">
            <p:custDataLst>
              <p:tags r:id="rId6"/>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tx1"/>
                </a:solidFill>
              </a:rPr>
              <a:t>Source: …</a:t>
            </a:r>
          </a:p>
        </p:txBody>
      </p:sp>
      <p:sp>
        <p:nvSpPr>
          <p:cNvPr id="21" name="2. Slide Title">
            <a:extLst>
              <a:ext uri="{FF2B5EF4-FFF2-40B4-BE49-F238E27FC236}">
                <a16:creationId xmlns:a16="http://schemas.microsoft.com/office/drawing/2014/main" id="{61BAB226-116B-4061-AAA6-FA0B19E0A17E}"/>
              </a:ext>
            </a:extLst>
          </p:cNvPr>
          <p:cNvSpPr>
            <a:spLocks noGrp="1"/>
          </p:cNvSpPr>
          <p:nvPr>
            <p:ph type="title"/>
            <p:custDataLst>
              <p:tags r:id="rId7"/>
            </p:custDataLst>
          </p:nvPr>
        </p:nvSpPr>
        <p:spPr>
          <a:xfrm>
            <a:off x="554736" y="2743200"/>
            <a:ext cx="3465576" cy="770400"/>
          </a:xfrm>
        </p:spPr>
        <p:txBody>
          <a:bodyPr vert="horz"/>
          <a:lstStyle>
            <a:lvl1pPr>
              <a:defRPr>
                <a:solidFill>
                  <a:schemeClr val="tx1"/>
                </a:solidFill>
              </a:defRPr>
            </a:lvl1pPr>
          </a:lstStyle>
          <a:p>
            <a:r>
              <a:rPr lang="en-US" dirty="0"/>
              <a:t>Click to edit Master title style</a:t>
            </a:r>
          </a:p>
        </p:txBody>
      </p:sp>
      <p:sp>
        <p:nvSpPr>
          <p:cNvPr id="22" name="3. Subtitle">
            <a:extLst>
              <a:ext uri="{FF2B5EF4-FFF2-40B4-BE49-F238E27FC236}">
                <a16:creationId xmlns:a16="http://schemas.microsoft.com/office/drawing/2014/main" id="{901EC9FA-65C7-4AC6-A9AC-B43BD4264291}"/>
              </a:ext>
            </a:extLst>
          </p:cNvPr>
          <p:cNvSpPr>
            <a:spLocks noGrp="1"/>
          </p:cNvSpPr>
          <p:nvPr>
            <p:ph type="subTitle" idx="1"/>
            <p:custDataLst>
              <p:tags r:id="rId8"/>
            </p:custDataLst>
          </p:nvPr>
        </p:nvSpPr>
        <p:spPr>
          <a:xfrm>
            <a:off x="554736" y="3661200"/>
            <a:ext cx="3465576" cy="244800"/>
          </a:xfrm>
        </p:spPr>
        <p:txBody>
          <a:bodyPr anchor="t" anchorCtr="0"/>
          <a:lstStyle>
            <a:lvl1pPr>
              <a:defRPr>
                <a:solidFill>
                  <a:schemeClr val="tx1"/>
                </a:solidFill>
              </a:defRPr>
            </a:lvl1pPr>
          </a:lstStyle>
          <a:p>
            <a:r>
              <a:rPr lang="en-US" sz="1600" dirty="0"/>
              <a:t>Click to edit Master subtitle style</a:t>
            </a:r>
          </a:p>
        </p:txBody>
      </p:sp>
      <p:sp>
        <p:nvSpPr>
          <p:cNvPr id="23" name="1. On-page tracker">
            <a:extLst>
              <a:ext uri="{FF2B5EF4-FFF2-40B4-BE49-F238E27FC236}">
                <a16:creationId xmlns:a16="http://schemas.microsoft.com/office/drawing/2014/main" id="{A75CDD39-93AC-4160-B69B-06F75E5A85A6}"/>
              </a:ext>
            </a:extLst>
          </p:cNvPr>
          <p:cNvSpPr>
            <a:spLocks noGrp="1"/>
          </p:cNvSpPr>
          <p:nvPr>
            <p:ph type="body" sz="quarter" idx="17" hasCustomPrompt="1"/>
            <p:custDataLst>
              <p:tags r:id="rId9"/>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2879495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Reverse Contrast 3/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1"/>
            </p:custDataLst>
            <p:extLst>
              <p:ext uri="{D42A27DB-BD31-4B8C-83A1-F6EECF244321}">
                <p14:modId xmlns:p14="http://schemas.microsoft.com/office/powerpoint/2010/main" val="42766011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5702"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hidden="1">
            <a:extLst>
              <a:ext uri="{FF2B5EF4-FFF2-40B4-BE49-F238E27FC236}">
                <a16:creationId xmlns:a16="http://schemas.microsoft.com/office/drawing/2014/main" id="{AEC46ACE-42CD-4304-9E51-86DBC38CA4EB}"/>
              </a:ext>
            </a:extLst>
          </p:cNvPr>
          <p:cNvSpPr txBox="1"/>
          <p:nvPr userDrawn="1">
            <p:custDataLst>
              <p:tags r:id="rId4"/>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2"/>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2"/>
              </a:solidFill>
              <a:latin typeface="+mn-lt"/>
              <a:ea typeface="+mn-ea"/>
              <a:cs typeface="Arial" panose="020B0604020202020204" pitchFamily="34" charset="0"/>
            </a:endParaRPr>
          </a:p>
        </p:txBody>
      </p:sp>
      <p:sp>
        <p:nvSpPr>
          <p:cNvPr id="18" name="5. Source" hidden="1">
            <a:extLst>
              <a:ext uri="{FF2B5EF4-FFF2-40B4-BE49-F238E27FC236}">
                <a16:creationId xmlns:a16="http://schemas.microsoft.com/office/drawing/2014/main" id="{143701BF-655B-4E75-9AF7-14445CDB19BD}"/>
              </a:ext>
            </a:extLst>
          </p:cNvPr>
          <p:cNvSpPr txBox="1"/>
          <p:nvPr userDrawn="1">
            <p:custDataLst>
              <p:tags r:id="rId6"/>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tx1"/>
                </a:solidFill>
              </a:rPr>
              <a:t>Source: …</a:t>
            </a:r>
          </a:p>
        </p:txBody>
      </p:sp>
      <p:sp>
        <p:nvSpPr>
          <p:cNvPr id="24" name="2. Slide Title">
            <a:extLst>
              <a:ext uri="{FF2B5EF4-FFF2-40B4-BE49-F238E27FC236}">
                <a16:creationId xmlns:a16="http://schemas.microsoft.com/office/drawing/2014/main" id="{931FDB32-E5DC-4F7F-A1B1-FB3CC830903E}"/>
              </a:ext>
            </a:extLst>
          </p:cNvPr>
          <p:cNvSpPr>
            <a:spLocks noGrp="1"/>
          </p:cNvSpPr>
          <p:nvPr>
            <p:ph type="title" hasCustomPrompt="1"/>
            <p:custDataLst>
              <p:tags r:id="rId7"/>
            </p:custDataLst>
          </p:nvPr>
        </p:nvSpPr>
        <p:spPr>
          <a:xfrm>
            <a:off x="554736" y="2743200"/>
            <a:ext cx="2514600" cy="770400"/>
          </a:xfrm>
        </p:spPr>
        <p:txBody>
          <a:bodyPr vert="horz"/>
          <a:lstStyle>
            <a:lvl1pPr>
              <a:defRPr>
                <a:solidFill>
                  <a:schemeClr val="tx1"/>
                </a:solidFill>
              </a:defRPr>
            </a:lvl1pPr>
          </a:lstStyle>
          <a:p>
            <a:r>
              <a:rPr lang="en-US" dirty="0"/>
              <a:t>Click to edit title style</a:t>
            </a:r>
          </a:p>
        </p:txBody>
      </p:sp>
      <p:sp>
        <p:nvSpPr>
          <p:cNvPr id="25" name="3. Subtitle">
            <a:extLst>
              <a:ext uri="{FF2B5EF4-FFF2-40B4-BE49-F238E27FC236}">
                <a16:creationId xmlns:a16="http://schemas.microsoft.com/office/drawing/2014/main" id="{04057707-3F89-441E-A13E-6FCB40A78D50}"/>
              </a:ext>
            </a:extLst>
          </p:cNvPr>
          <p:cNvSpPr>
            <a:spLocks noGrp="1"/>
          </p:cNvSpPr>
          <p:nvPr>
            <p:ph type="subTitle" idx="1" hasCustomPrompt="1"/>
            <p:custDataLst>
              <p:tags r:id="rId8"/>
            </p:custDataLst>
          </p:nvPr>
        </p:nvSpPr>
        <p:spPr>
          <a:xfrm>
            <a:off x="554736" y="3661200"/>
            <a:ext cx="2514600" cy="493200"/>
          </a:xfrm>
        </p:spPr>
        <p:txBody>
          <a:bodyPr anchor="t" anchorCtr="0"/>
          <a:lstStyle>
            <a:lvl1pPr>
              <a:defRPr>
                <a:solidFill>
                  <a:schemeClr val="tx1"/>
                </a:solidFill>
              </a:defRPr>
            </a:lvl1pPr>
          </a:lstStyle>
          <a:p>
            <a:r>
              <a:rPr lang="en-US" sz="1600" dirty="0"/>
              <a:t>Click to edit subtitle style</a:t>
            </a:r>
          </a:p>
        </p:txBody>
      </p:sp>
      <p:sp>
        <p:nvSpPr>
          <p:cNvPr id="26" name="1. On-page tracker">
            <a:extLst>
              <a:ext uri="{FF2B5EF4-FFF2-40B4-BE49-F238E27FC236}">
                <a16:creationId xmlns:a16="http://schemas.microsoft.com/office/drawing/2014/main" id="{95F50EB6-435E-4A8C-B188-9BE2198DB2B9}"/>
              </a:ext>
            </a:extLst>
          </p:cNvPr>
          <p:cNvSpPr>
            <a:spLocks noGrp="1"/>
          </p:cNvSpPr>
          <p:nvPr>
            <p:ph type="body" sz="quarter" idx="17" hasCustomPrompt="1"/>
            <p:custDataLst>
              <p:tags r:id="rId9"/>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1379885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rast 3-line">
    <p:spTree>
      <p:nvGrpSpPr>
        <p:cNvPr id="1" name=""/>
        <p:cNvGrpSpPr/>
        <p:nvPr/>
      </p:nvGrpSpPr>
      <p:grpSpPr>
        <a:xfrm>
          <a:off x="0" y="0"/>
          <a:ext cx="0" cy="0"/>
          <a:chOff x="0" y="0"/>
          <a:chExt cx="0" cy="0"/>
        </a:xfrm>
      </p:grpSpPr>
      <p:sp>
        <p:nvSpPr>
          <p:cNvPr id="14" name="SlideLogoText" hidden="1">
            <a:extLst>
              <a:ext uri="{FF2B5EF4-FFF2-40B4-BE49-F238E27FC236}">
                <a16:creationId xmlns:a16="http://schemas.microsoft.com/office/drawing/2014/main" id="{B789CE62-716F-47B1-B8FE-60436A1FA5A7}"/>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554736" y="175171"/>
            <a:ext cx="11082528" cy="989512"/>
          </a:xfrm>
        </p:spPr>
        <p:txBody>
          <a:bodyPr>
            <a:noAutofit/>
          </a:bodyPr>
          <a:lstStyle>
            <a:lvl1pPr>
              <a:defRPr/>
            </a:lvl1pPr>
          </a:lstStyle>
          <a:p>
            <a:r>
              <a:rPr lang="en-US" dirty="0"/>
              <a:t>Click to edit Master title style</a:t>
            </a:r>
          </a:p>
        </p:txBody>
      </p:sp>
      <p:sp>
        <p:nvSpPr>
          <p:cNvPr id="10" name="5. Source" hidden="1">
            <a:extLst>
              <a:ext uri="{FF2B5EF4-FFF2-40B4-BE49-F238E27FC236}">
                <a16:creationId xmlns:a16="http://schemas.microsoft.com/office/drawing/2014/main" id="{67B1A162-B59D-4B89-B39B-FBDD9E751175}"/>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4511BB28-C86B-4C18-B1A3-EF33CF458B8E}"/>
              </a:ext>
            </a:extLst>
          </p:cNvPr>
          <p:cNvSpPr>
            <a:spLocks noGrp="1"/>
          </p:cNvSpPr>
          <p:nvPr>
            <p:ph type="body" sz="quarter" idx="17" hasCustomPrompt="1"/>
            <p:custDataLst>
              <p:tags r:id="rId5"/>
            </p:custDataLst>
          </p:nvPr>
        </p:nvSpPr>
        <p:spPr>
          <a:xfrm>
            <a:off x="7159752" y="78768"/>
            <a:ext cx="4480560" cy="123111"/>
          </a:xfrm>
        </p:spPr>
        <p:txBody>
          <a:bodyPr anchor="ctr" anchorCtr="0">
            <a:spAutoFit/>
          </a:bodyPr>
          <a:lstStyle>
            <a:lvl1pPr algn="r">
              <a:defRPr sz="800">
                <a:solidFill>
                  <a:schemeClr val="tx1"/>
                </a:solidFill>
                <a:latin typeface="+mn-lt"/>
              </a:defRPr>
            </a:lvl1pPr>
          </a:lstStyle>
          <a:p>
            <a:pPr lvl="0"/>
            <a:r>
              <a:rPr lang="en-US" dirty="0"/>
              <a:t>Chapter › Topic</a:t>
            </a:r>
          </a:p>
        </p:txBody>
      </p:sp>
    </p:spTree>
    <p:extLst>
      <p:ext uri="{BB962C8B-B14F-4D97-AF65-F5344CB8AC3E}">
        <p14:creationId xmlns:p14="http://schemas.microsoft.com/office/powerpoint/2010/main" val="1546407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rast Custom">
    <p:spTree>
      <p:nvGrpSpPr>
        <p:cNvPr id="1" name=""/>
        <p:cNvGrpSpPr/>
        <p:nvPr/>
      </p:nvGrpSpPr>
      <p:grpSpPr>
        <a:xfrm>
          <a:off x="0" y="0"/>
          <a:ext cx="0" cy="0"/>
          <a:chOff x="0" y="0"/>
          <a:chExt cx="0" cy="0"/>
        </a:xfrm>
      </p:grpSpPr>
      <p:sp>
        <p:nvSpPr>
          <p:cNvPr id="4" name="SlideLogoText" hidden="1">
            <a:extLst>
              <a:ext uri="{FF2B5EF4-FFF2-40B4-BE49-F238E27FC236}">
                <a16:creationId xmlns:a16="http://schemas.microsoft.com/office/drawing/2014/main" id="{2F705A80-1DB0-43C3-A71A-9587E6BCC3AD}"/>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5" name="Slide Number">
            <a:extLst>
              <a:ext uri="{FF2B5EF4-FFF2-40B4-BE49-F238E27FC236}">
                <a16:creationId xmlns:a16="http://schemas.microsoft.com/office/drawing/2014/main" id="{4833D5AF-2A75-4978-AA54-00BA594BBA72}"/>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8684DB6-320C-4E95-A29C-791B412C8164}"/>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7" name="1. On-page tracker">
            <a:extLst>
              <a:ext uri="{FF2B5EF4-FFF2-40B4-BE49-F238E27FC236}">
                <a16:creationId xmlns:a16="http://schemas.microsoft.com/office/drawing/2014/main" id="{AD9436C5-E5F5-42BD-9013-D04449180E92}"/>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solidFill>
                  <a:schemeClr val="tx1"/>
                </a:solidFill>
                <a:latin typeface="+mn-lt"/>
              </a:defRPr>
            </a:lvl1pPr>
          </a:lstStyle>
          <a:p>
            <a:pPr lvl="0"/>
            <a:r>
              <a:rPr lang="en-US" dirty="0"/>
              <a:t>Chapter › Topic</a:t>
            </a:r>
          </a:p>
        </p:txBody>
      </p:sp>
    </p:spTree>
    <p:extLst>
      <p:ext uri="{BB962C8B-B14F-4D97-AF65-F5344CB8AC3E}">
        <p14:creationId xmlns:p14="http://schemas.microsoft.com/office/powerpoint/2010/main" val="319649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rast End">
    <p:spTree>
      <p:nvGrpSpPr>
        <p:cNvPr id="1" name=""/>
        <p:cNvGrpSpPr/>
        <p:nvPr/>
      </p:nvGrpSpPr>
      <p:grpSpPr>
        <a:xfrm>
          <a:off x="0" y="0"/>
          <a:ext cx="0" cy="0"/>
          <a:chOff x="0" y="0"/>
          <a:chExt cx="0" cy="0"/>
        </a:xfrm>
      </p:grpSpPr>
      <p:pic>
        <p:nvPicPr>
          <p:cNvPr id="7" name="Partnership" hidden="1">
            <a:extLst>
              <a:ext uri="{FF2B5EF4-FFF2-40B4-BE49-F238E27FC236}">
                <a16:creationId xmlns:a16="http://schemas.microsoft.com/office/drawing/2014/main" id="{5B679412-C01D-475C-80C6-930AD63EFE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graphicFrame>
        <p:nvGraphicFramePr>
          <p:cNvPr id="2" name="Object 1" hidden="1">
            <a:extLst>
              <a:ext uri="{FF2B5EF4-FFF2-40B4-BE49-F238E27FC236}">
                <a16:creationId xmlns:a16="http://schemas.microsoft.com/office/drawing/2014/main" id="{D491B0EE-37B4-4A8C-9C8F-48909747EA09}"/>
              </a:ext>
            </a:extLst>
          </p:cNvPr>
          <p:cNvGraphicFramePr>
            <a:graphicFrameLocks noChangeAspect="1"/>
          </p:cNvGraphicFramePr>
          <p:nvPr userDrawn="1">
            <p:custDataLst>
              <p:tags r:id="rId1"/>
            </p:custDataLst>
            <p:extLst>
              <p:ext uri="{D42A27DB-BD31-4B8C-83A1-F6EECF244321}">
                <p14:modId xmlns:p14="http://schemas.microsoft.com/office/powerpoint/2010/main" val="18422630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44" imgH="344" progId="TCLayout.ActiveDocument.1">
                  <p:embed/>
                </p:oleObj>
              </mc:Choice>
              <mc:Fallback>
                <p:oleObj name="think-cell Slide" r:id="rId7" imgW="344" imgH="344" progId="TCLayout.ActiveDocument.1">
                  <p:embed/>
                  <p:pic>
                    <p:nvPicPr>
                      <p:cNvPr id="2" name="Object 1" hidden="1">
                        <a:extLst>
                          <a:ext uri="{FF2B5EF4-FFF2-40B4-BE49-F238E27FC236}">
                            <a16:creationId xmlns:a16="http://schemas.microsoft.com/office/drawing/2014/main" id="{D491B0EE-37B4-4A8C-9C8F-48909747EA09}"/>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grpSp>
        <p:nvGrpSpPr>
          <p:cNvPr id="4" name="logoimage" hidden="1">
            <a:extLst>
              <a:ext uri="{FF2B5EF4-FFF2-40B4-BE49-F238E27FC236}">
                <a16:creationId xmlns:a16="http://schemas.microsoft.com/office/drawing/2014/main" id="{DB583B8C-7162-4D83-AA3D-B0A640125D9F}"/>
              </a:ext>
            </a:extLst>
          </p:cNvPr>
          <p:cNvGrpSpPr/>
          <p:nvPr userDrawn="1">
            <p:custDataLst>
              <p:tags r:id="rId2"/>
            </p:custDataLst>
          </p:nvPr>
        </p:nvGrpSpPr>
        <p:grpSpPr>
          <a:xfrm>
            <a:off x="549271" y="481161"/>
            <a:ext cx="1893202" cy="585216"/>
            <a:chOff x="549271" y="481161"/>
            <a:chExt cx="1893202" cy="585216"/>
          </a:xfrm>
        </p:grpSpPr>
        <p:sp>
          <p:nvSpPr>
            <p:cNvPr id="8" name="AutoShape 3" hidden="1">
              <a:extLst>
                <a:ext uri="{FF2B5EF4-FFF2-40B4-BE49-F238E27FC236}">
                  <a16:creationId xmlns:a16="http://schemas.microsoft.com/office/drawing/2014/main" id="{FD120780-E7D0-42EA-AB5A-363335299EBE}"/>
                </a:ext>
              </a:extLst>
            </p:cNvPr>
            <p:cNvSpPr>
              <a:spLocks noChangeAspect="1" noChangeArrowheads="1" noTextEdit="1"/>
            </p:cNvSpPr>
            <p:nvPr userDrawn="1"/>
          </p:nvSpPr>
          <p:spPr bwMode="black">
            <a:xfrm>
              <a:off x="549271" y="481161"/>
              <a:ext cx="1893202" cy="585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9" name="Freeform 5" hidden="1">
              <a:extLst>
                <a:ext uri="{FF2B5EF4-FFF2-40B4-BE49-F238E27FC236}">
                  <a16:creationId xmlns:a16="http://schemas.microsoft.com/office/drawing/2014/main" id="{A9C60168-96E8-4CC3-91EC-B2F7F57959D9}"/>
                </a:ext>
              </a:extLst>
            </p:cNvPr>
            <p:cNvSpPr>
              <a:spLocks noEditPoints="1"/>
            </p:cNvSpPr>
            <p:nvPr userDrawn="1"/>
          </p:nvSpPr>
          <p:spPr bwMode="black">
            <a:xfrm>
              <a:off x="549271" y="481408"/>
              <a:ext cx="1893202" cy="584969"/>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051C2C"/>
            </a:solidFill>
            <a:ln>
              <a:no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10" name="5. Source" hidden="1">
            <a:extLst>
              <a:ext uri="{FF2B5EF4-FFF2-40B4-BE49-F238E27FC236}">
                <a16:creationId xmlns:a16="http://schemas.microsoft.com/office/drawing/2014/main" id="{EED9D83D-9CC3-45F3-876D-CC42BC0B70E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13897050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pic>
        <p:nvPicPr>
          <p:cNvPr id="11" name="Background">
            <a:extLst>
              <a:ext uri="{FF2B5EF4-FFF2-40B4-BE49-F238E27FC236}">
                <a16:creationId xmlns:a16="http://schemas.microsoft.com/office/drawing/2014/main" id="{8084D5E8-03DA-660A-A6FE-6B126FBF5B59}"/>
              </a:ext>
            </a:extLst>
          </p:cNvPr>
          <p:cNvPicPr>
            <a:picLocks noChangeAspect="1"/>
          </p:cNvPicPr>
          <p:nvPr userDrawn="1"/>
        </p:nvPicPr>
        <p:blipFill>
          <a:blip r:embed="rId7"/>
          <a:stretch>
            <a:fillRect/>
          </a:stretch>
        </p:blipFill>
        <p:spPr>
          <a:xfrm>
            <a:off x="0" y="0"/>
            <a:ext cx="12192000" cy="6858000"/>
          </a:xfrm>
          <a:prstGeom prst="rect">
            <a:avLst/>
          </a:prstGeom>
        </p:spPr>
      </p:pic>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userDrawn="1">
            <p:custDataLst>
              <p:tags r:id="rId1"/>
            </p:custDataLst>
            <p:extLst>
              <p:ext uri="{D42A27DB-BD31-4B8C-83A1-F6EECF244321}">
                <p14:modId xmlns:p14="http://schemas.microsoft.com/office/powerpoint/2010/main" val="11034748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4" imgH="344" progId="TCLayout.ActiveDocument.1">
                  <p:embed/>
                </p:oleObj>
              </mc:Choice>
              <mc:Fallback>
                <p:oleObj name="think-cell Slide" r:id="rId8"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Documenttype">
            <a:extLst>
              <a:ext uri="{FF2B5EF4-FFF2-40B4-BE49-F238E27FC236}">
                <a16:creationId xmlns:a16="http://schemas.microsoft.com/office/drawing/2014/main" id="{CB5FF56E-DA90-4199-AF9A-359BE08E9A15}"/>
              </a:ext>
            </a:extLst>
          </p:cNvPr>
          <p:cNvSpPr>
            <a:spLocks noGrp="1"/>
          </p:cNvSpPr>
          <p:nvPr userDrawn="1">
            <p:ph type="body" sz="quarter" idx="13" hasCustomPrompt="1"/>
            <p:custDataLst>
              <p:tags r:id="rId3"/>
            </p:custDataLst>
          </p:nvPr>
        </p:nvSpPr>
        <p:spPr>
          <a:xfrm>
            <a:off x="554736" y="4510168"/>
            <a:ext cx="6016752" cy="215444"/>
          </a:xfrm>
          <a:prstGeom prst="rect">
            <a:avLst/>
          </a:prstGeom>
        </p:spPr>
        <p:txBody>
          <a:bodyPr wrap="square">
            <a:noAutofit/>
          </a:bodyPr>
          <a:lstStyle>
            <a:lvl1pPr>
              <a:buNone/>
              <a:defRPr sz="1400">
                <a:solidFill>
                  <a:schemeClr val="tx2"/>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Edit date or title/role</a:t>
            </a:r>
          </a:p>
        </p:txBody>
      </p:sp>
      <p:sp>
        <p:nvSpPr>
          <p:cNvPr id="14" name="Subtitle">
            <a:extLst>
              <a:ext uri="{FF2B5EF4-FFF2-40B4-BE49-F238E27FC236}">
                <a16:creationId xmlns:a16="http://schemas.microsoft.com/office/drawing/2014/main" id="{BFC960F1-3A46-4C93-83F3-47AB2EB0D15E}"/>
              </a:ext>
            </a:extLst>
          </p:cNvPr>
          <p:cNvSpPr>
            <a:spLocks noGrp="1"/>
          </p:cNvSpPr>
          <p:nvPr userDrawn="1">
            <p:ph type="subTitle" idx="1"/>
            <p:custDataLst>
              <p:tags r:id="rId4"/>
            </p:custDataLst>
          </p:nvPr>
        </p:nvSpPr>
        <p:spPr>
          <a:xfrm>
            <a:off x="551942" y="4092559"/>
            <a:ext cx="6016752" cy="307777"/>
          </a:xfrm>
          <a:prstGeom prst="rect">
            <a:avLst/>
          </a:prstGeom>
        </p:spPr>
        <p:txBody>
          <a:bodyPr wrap="square">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Title">
            <a:extLst>
              <a:ext uri="{FF2B5EF4-FFF2-40B4-BE49-F238E27FC236}">
                <a16:creationId xmlns:a16="http://schemas.microsoft.com/office/drawing/2014/main" id="{14DBF1FD-6C25-4E00-ACAB-F60F35C9625C}"/>
              </a:ext>
            </a:extLst>
          </p:cNvPr>
          <p:cNvSpPr>
            <a:spLocks noGrp="1"/>
          </p:cNvSpPr>
          <p:nvPr userDrawn="1">
            <p:ph type="title"/>
            <p:custDataLst>
              <p:tags r:id="rId5"/>
            </p:custDataLst>
          </p:nvPr>
        </p:nvSpPr>
        <p:spPr>
          <a:xfrm>
            <a:off x="551942" y="2049805"/>
            <a:ext cx="6016752" cy="1921708"/>
          </a:xfrm>
          <a:prstGeom prst="rect">
            <a:avLst/>
          </a:prstGeom>
        </p:spPr>
        <p:txBody>
          <a:bodyPr vert="horz" anchor="b">
            <a:normAutofit/>
          </a:bodyPr>
          <a:lstStyle>
            <a:lvl1pPr>
              <a:defRPr sz="4400" baseline="0">
                <a:ln w="6350" cap="flat">
                  <a:noFill/>
                  <a:miter lim="800000"/>
                </a:ln>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201654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9274284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182372"/>
            <a:ext cx="11082528" cy="731520"/>
          </a:xfrm>
        </p:spPr>
        <p:txBody>
          <a:bodyPr/>
          <a:lstStyle/>
          <a:p>
            <a:r>
              <a:rPr lang="en-US"/>
              <a:t>Click to edit Master 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6"/>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
        <p:nvSpPr>
          <p:cNvPr id="12" name="3. Subtitle">
            <a:extLst>
              <a:ext uri="{FF2B5EF4-FFF2-40B4-BE49-F238E27FC236}">
                <a16:creationId xmlns:a16="http://schemas.microsoft.com/office/drawing/2014/main" id="{1EE9FF4B-7331-4DE1-A594-C0C335ED5BE5}"/>
              </a:ext>
            </a:extLst>
          </p:cNvPr>
          <p:cNvSpPr>
            <a:spLocks noGrp="1"/>
          </p:cNvSpPr>
          <p:nvPr>
            <p:ph type="subTitle" idx="1"/>
            <p:custDataLst>
              <p:tags r:id="rId7"/>
            </p:custDataLst>
          </p:nvPr>
        </p:nvSpPr>
        <p:spPr>
          <a:xfrm>
            <a:off x="554736" y="903861"/>
            <a:ext cx="11082528"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10260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ntrast 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861774"/>
          </a:xfrm>
          <a:prstGeom prst="rect">
            <a:avLst/>
          </a:prstGeom>
        </p:spPr>
        <p:txBody>
          <a:bodyPr anchor="t">
            <a:noAutofit/>
          </a:bodyPr>
          <a:lstStyle>
            <a:lvl1pPr>
              <a:defRPr>
                <a:ln w="6350" cap="flat">
                  <a:noFill/>
                  <a:miter lim="800000"/>
                </a:ln>
              </a:defRPr>
            </a:lvl1pPr>
          </a:lstStyle>
          <a:p>
            <a:r>
              <a:rPr lang="en-US" dirty="0"/>
              <a:t>Click to edit Master title style</a:t>
            </a:r>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33F722E2-991C-4728-97C9-8D281DB3C594}"/>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86FA29AF-027A-4D55-B276-E2DD256DB988}"/>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
        <p:nvSpPr>
          <p:cNvPr id="2" name="TextBox 1">
            <a:extLst>
              <a:ext uri="{FF2B5EF4-FFF2-40B4-BE49-F238E27FC236}">
                <a16:creationId xmlns:a16="http://schemas.microsoft.com/office/drawing/2014/main" id="{5E8051F2-EE91-22C7-89F5-40A2D8D906E2}"/>
              </a:ext>
            </a:extLst>
          </p:cNvPr>
          <p:cNvSpPr txBox="1"/>
          <p:nvPr userDrawn="1"/>
        </p:nvSpPr>
        <p:spPr>
          <a:xfrm>
            <a:off x="10694020" y="6590371"/>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5" name="TextBox 4">
            <a:extLst>
              <a:ext uri="{FF2B5EF4-FFF2-40B4-BE49-F238E27FC236}">
                <a16:creationId xmlns:a16="http://schemas.microsoft.com/office/drawing/2014/main" id="{9E2A3F62-26E0-3687-F5FB-C8EA4E0E4267}"/>
              </a:ext>
            </a:extLst>
          </p:cNvPr>
          <p:cNvSpPr txBox="1"/>
          <p:nvPr userDrawn="1"/>
        </p:nvSpPr>
        <p:spPr>
          <a:xfrm>
            <a:off x="14663854" y="-100361"/>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7" name="TextBox 6">
            <a:extLst>
              <a:ext uri="{FF2B5EF4-FFF2-40B4-BE49-F238E27FC236}">
                <a16:creationId xmlns:a16="http://schemas.microsoft.com/office/drawing/2014/main" id="{1862201F-D26A-093F-4EE0-A37A91281204}"/>
              </a:ext>
            </a:extLst>
          </p:cNvPr>
          <p:cNvSpPr txBox="1"/>
          <p:nvPr userDrawn="1"/>
        </p:nvSpPr>
        <p:spPr>
          <a:xfrm>
            <a:off x="8095785" y="661267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921966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rast 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dirty="0"/>
              <a:t>Click to edit Master title style</a:t>
            </a:r>
          </a:p>
        </p:txBody>
      </p:sp>
      <p:sp>
        <p:nvSpPr>
          <p:cNvPr id="9" name="Slide Number">
            <a:extLst>
              <a:ext uri="{FF2B5EF4-FFF2-40B4-BE49-F238E27FC236}">
                <a16:creationId xmlns:a16="http://schemas.microsoft.com/office/drawing/2014/main" id="{8CFBA6B2-A084-4532-80C0-2629A5553A76}"/>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93728AF3-A71A-4C7A-97DE-605BB9E1802D}"/>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528294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rast 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0A466E0-AD73-4F3A-9B78-5C1BB1238B16}"/>
              </a:ext>
            </a:extLst>
          </p:cNvPr>
          <p:cNvGraphicFramePr>
            <a:graphicFrameLocks noChangeAspect="1"/>
          </p:cNvGraphicFramePr>
          <p:nvPr userDrawn="1">
            <p:custDataLst>
              <p:tags r:id="rId1"/>
            </p:custDataLst>
            <p:extLst>
              <p:ext uri="{D42A27DB-BD31-4B8C-83A1-F6EECF244321}">
                <p14:modId xmlns:p14="http://schemas.microsoft.com/office/powerpoint/2010/main" val="1814298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73" imgH="476" progId="TCLayout.ActiveDocument.1">
                  <p:embed/>
                </p:oleObj>
              </mc:Choice>
              <mc:Fallback>
                <p:oleObj name="think-cell Slide" r:id="rId8" imgW="473" imgH="476" progId="TCLayout.ActiveDocument.1">
                  <p:embed/>
                  <p:pic>
                    <p:nvPicPr>
                      <p:cNvPr id="3" name="Object 2" hidden="1">
                        <a:extLst>
                          <a:ext uri="{FF2B5EF4-FFF2-40B4-BE49-F238E27FC236}">
                            <a16:creationId xmlns:a16="http://schemas.microsoft.com/office/drawing/2014/main" id="{70A466E0-AD73-4F3A-9B78-5C1BB1238B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52DFA4F-F49F-468D-B19A-F0D9ACACF902}"/>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E222DC4C-FD9F-4495-B0EA-3E6F1E35596A}"/>
              </a:ext>
            </a:extLst>
          </p:cNvPr>
          <p:cNvSpPr>
            <a:spLocks noGrp="1"/>
          </p:cNvSpPr>
          <p:nvPr>
            <p:ph type="title"/>
            <p:custDataLst>
              <p:tags r:id="rId3"/>
            </p:custDataLst>
          </p:nvPr>
        </p:nvSpPr>
        <p:spPr>
          <a:xfrm>
            <a:off x="554736" y="4580468"/>
            <a:ext cx="11082528" cy="677108"/>
          </a:xfrm>
        </p:spPr>
        <p:txBody>
          <a:bodyPr anchor="b">
            <a:noAutofit/>
          </a:bodyPr>
          <a:lstStyle>
            <a:lvl1pPr>
              <a:lnSpc>
                <a:spcPct val="93000"/>
              </a:lnSpc>
              <a:defRPr sz="4400"/>
            </a:lvl1pPr>
          </a:lstStyle>
          <a:p>
            <a:r>
              <a:rPr lang="en-US" dirty="0"/>
              <a:t>Click to edit Master title style</a:t>
            </a:r>
          </a:p>
        </p:txBody>
      </p:sp>
      <p:sp>
        <p:nvSpPr>
          <p:cNvPr id="8" name="Slide Number">
            <a:extLst>
              <a:ext uri="{FF2B5EF4-FFF2-40B4-BE49-F238E27FC236}">
                <a16:creationId xmlns:a16="http://schemas.microsoft.com/office/drawing/2014/main" id="{9AC4B822-CA6B-4F05-8715-F74C6D5D34B1}"/>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376B40D-309A-4442-81B2-638CDEBB2F76}"/>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54D7CBA4-82F6-465D-A903-99498223AB1A}"/>
              </a:ext>
            </a:extLst>
          </p:cNvPr>
          <p:cNvSpPr>
            <a:spLocks noGrp="1"/>
          </p:cNvSpPr>
          <p:nvPr>
            <p:ph type="body" sz="quarter" idx="17" hasCustomPrompt="1"/>
            <p:custDataLst>
              <p:tags r:id="rId6"/>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775015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rast 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65A42E5-8A95-48CC-91A7-EC09BEF8D283}"/>
              </a:ext>
            </a:extLst>
          </p:cNvPr>
          <p:cNvGraphicFramePr>
            <a:graphicFrameLocks noChangeAspect="1"/>
          </p:cNvGraphicFramePr>
          <p:nvPr userDrawn="1">
            <p:custDataLst>
              <p:tags r:id="rId1"/>
            </p:custDataLst>
            <p:extLst>
              <p:ext uri="{D42A27DB-BD31-4B8C-83A1-F6EECF244321}">
                <p14:modId xmlns:p14="http://schemas.microsoft.com/office/powerpoint/2010/main" val="41813966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73" imgH="476" progId="TCLayout.ActiveDocument.1">
                  <p:embed/>
                </p:oleObj>
              </mc:Choice>
              <mc:Fallback>
                <p:oleObj name="think-cell Slide" r:id="rId9" imgW="473" imgH="476" progId="TCLayout.ActiveDocument.1">
                  <p:embed/>
                  <p:pic>
                    <p:nvPicPr>
                      <p:cNvPr id="3" name="Object 2" hidden="1">
                        <a:extLst>
                          <a:ext uri="{FF2B5EF4-FFF2-40B4-BE49-F238E27FC236}">
                            <a16:creationId xmlns:a16="http://schemas.microsoft.com/office/drawing/2014/main" id="{965A42E5-8A95-48CC-91A7-EC09BEF8D2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96343A1-B4C8-41A2-9540-F666771DD092}"/>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FB296734-15F7-4BDF-BF7F-AD560B3E09D7}"/>
              </a:ext>
            </a:extLst>
          </p:cNvPr>
          <p:cNvSpPr>
            <a:spLocks noGrp="1"/>
          </p:cNvSpPr>
          <p:nvPr>
            <p:ph type="title" hasCustomPrompt="1"/>
            <p:custDataLst>
              <p:tags r:id="rId3"/>
            </p:custDataLst>
          </p:nvPr>
        </p:nvSpPr>
        <p:spPr>
          <a:xfrm>
            <a:off x="1505712" y="3592841"/>
            <a:ext cx="9180576" cy="486608"/>
          </a:xfrm>
          <a:prstGeom prst="rect">
            <a:avLst/>
          </a:prstGeom>
        </p:spPr>
        <p:txBody>
          <a:bodyPr>
            <a:spAutoFit/>
          </a:bodyPr>
          <a:lstStyle>
            <a:lvl1pPr>
              <a:lnSpc>
                <a:spcPct val="93000"/>
              </a:lnSpc>
              <a:defRPr sz="3400"/>
            </a:lvl1pPr>
          </a:lstStyle>
          <a:p>
            <a:r>
              <a:rPr lang="en-US" dirty="0"/>
              <a:t>“Click to add quote</a:t>
            </a:r>
          </a:p>
        </p:txBody>
      </p:sp>
      <p:sp>
        <p:nvSpPr>
          <p:cNvPr id="9" name="3. Subtitle">
            <a:extLst>
              <a:ext uri="{FF2B5EF4-FFF2-40B4-BE49-F238E27FC236}">
                <a16:creationId xmlns:a16="http://schemas.microsoft.com/office/drawing/2014/main" id="{F91EA195-0A6B-4141-BE0A-C29B8632D98B}"/>
              </a:ext>
            </a:extLst>
          </p:cNvPr>
          <p:cNvSpPr>
            <a:spLocks noGrp="1"/>
          </p:cNvSpPr>
          <p:nvPr>
            <p:ph type="subTitle" idx="1" hasCustomPrompt="1"/>
            <p:custDataLst>
              <p:tags r:id="rId4"/>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8" name="Slide Number">
            <a:extLst>
              <a:ext uri="{FF2B5EF4-FFF2-40B4-BE49-F238E27FC236}">
                <a16:creationId xmlns:a16="http://schemas.microsoft.com/office/drawing/2014/main" id="{9A085514-D1F6-4D77-A23F-C5C66C21AB2E}"/>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11" name="5. Source" hidden="1">
            <a:extLst>
              <a:ext uri="{FF2B5EF4-FFF2-40B4-BE49-F238E27FC236}">
                <a16:creationId xmlns:a16="http://schemas.microsoft.com/office/drawing/2014/main" id="{C5FBD0AF-1EDD-41EB-9A6E-173435ADFFE5}"/>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3" name="1. On-page tracker">
            <a:extLst>
              <a:ext uri="{FF2B5EF4-FFF2-40B4-BE49-F238E27FC236}">
                <a16:creationId xmlns:a16="http://schemas.microsoft.com/office/drawing/2014/main" id="{F4C99502-105F-4A25-9FB4-3478945E9EF7}"/>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312678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ntrast 1/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A3BA4A-22A3-4843-892F-E42C155B4288}"/>
              </a:ext>
            </a:extLst>
          </p:cNvPr>
          <p:cNvGraphicFramePr>
            <a:graphicFrameLocks noChangeAspect="1"/>
          </p:cNvGraphicFramePr>
          <p:nvPr userDrawn="1">
            <p:custDataLst>
              <p:tags r:id="rId1"/>
            </p:custDataLst>
            <p:extLst>
              <p:ext uri="{D42A27DB-BD31-4B8C-83A1-F6EECF244321}">
                <p14:modId xmlns:p14="http://schemas.microsoft.com/office/powerpoint/2010/main" val="37255233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C3A3BA4A-22A3-4843-892F-E42C155B4288}"/>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BF2AED7-361B-4221-9AF6-77A108DA0C2B}"/>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hidden="1">
            <a:extLst>
              <a:ext uri="{FF2B5EF4-FFF2-40B4-BE49-F238E27FC236}">
                <a16:creationId xmlns:a16="http://schemas.microsoft.com/office/drawing/2014/main" id="{7D03BAA3-96F1-4B7C-895E-B9B8CFDDA50B}"/>
              </a:ext>
            </a:extLst>
          </p:cNvPr>
          <p:cNvSpPr txBox="1"/>
          <p:nvPr userDrawn="1">
            <p:custDataLst>
              <p:tags r:id="rId4"/>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7C125983-42A9-42F7-AA00-F56CD87B285E}"/>
              </a:ext>
            </a:extLst>
          </p:cNvPr>
          <p:cNvSpPr>
            <a:spLocks noGrp="1"/>
          </p:cNvSpPr>
          <p:nvPr>
            <p:ph type="title"/>
            <p:custDataLst>
              <p:tags r:id="rId6"/>
            </p:custDataLst>
          </p:nvPr>
        </p:nvSpPr>
        <p:spPr>
          <a:xfrm>
            <a:off x="554736" y="2744369"/>
            <a:ext cx="2514600" cy="769441"/>
          </a:xfrm>
        </p:spPr>
        <p:txBody>
          <a:bodyPr vert="horz" anchor="b">
            <a:noAutofit/>
          </a:bodyPr>
          <a:lstStyle>
            <a:lvl1pPr>
              <a:defRPr>
                <a:solidFill>
                  <a:schemeClr val="bg2"/>
                </a:solidFill>
              </a:defRPr>
            </a:lvl1pPr>
          </a:lstStyle>
          <a:p>
            <a:r>
              <a:rPr lang="en-US" dirty="0"/>
              <a:t>Click to edit Master title</a:t>
            </a:r>
          </a:p>
        </p:txBody>
      </p:sp>
      <p:sp>
        <p:nvSpPr>
          <p:cNvPr id="20" name="3. Subtitle">
            <a:extLst>
              <a:ext uri="{FF2B5EF4-FFF2-40B4-BE49-F238E27FC236}">
                <a16:creationId xmlns:a16="http://schemas.microsoft.com/office/drawing/2014/main" id="{9D41FF9F-DFB7-4DFF-B338-08A2CA649393}"/>
              </a:ext>
            </a:extLst>
          </p:cNvPr>
          <p:cNvSpPr>
            <a:spLocks noGrp="1"/>
          </p:cNvSpPr>
          <p:nvPr>
            <p:ph type="subTitle" idx="1"/>
            <p:custDataLst>
              <p:tags r:id="rId7"/>
            </p:custDataLst>
          </p:nvPr>
        </p:nvSpPr>
        <p:spPr>
          <a:xfrm>
            <a:off x="554736" y="3659644"/>
            <a:ext cx="2514600" cy="492443"/>
          </a:xfrm>
        </p:spPr>
        <p:txBody>
          <a:bodyPr wrap="square">
            <a:spAutoFit/>
          </a:bodyPr>
          <a:lstStyle>
            <a:lvl1pPr marL="0" indent="0" algn="l">
              <a:buNone/>
              <a:defRPr sz="16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21" name="5. Source" hidden="1">
            <a:extLst>
              <a:ext uri="{FF2B5EF4-FFF2-40B4-BE49-F238E27FC236}">
                <a16:creationId xmlns:a16="http://schemas.microsoft.com/office/drawing/2014/main" id="{064AC035-5239-45FF-8383-33CBCD30D33E}"/>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5" name="1. On-page tracker">
            <a:extLst>
              <a:ext uri="{FF2B5EF4-FFF2-40B4-BE49-F238E27FC236}">
                <a16:creationId xmlns:a16="http://schemas.microsoft.com/office/drawing/2014/main" id="{3DF66089-C2CC-4E6A-A7ED-0B333FCF2C47}"/>
              </a:ext>
            </a:extLst>
          </p:cNvPr>
          <p:cNvSpPr>
            <a:spLocks noGrp="1"/>
          </p:cNvSpPr>
          <p:nvPr>
            <p:ph type="body" sz="quarter" idx="17" hasCustomPrompt="1"/>
            <p:custDataLst>
              <p:tags r:id="rId9"/>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989647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rast 1/3">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AD2A36-39D2-411F-97A0-A924098965AA}"/>
              </a:ext>
            </a:extLst>
          </p:cNvPr>
          <p:cNvGraphicFramePr>
            <a:graphicFrameLocks noChangeAspect="1"/>
          </p:cNvGraphicFramePr>
          <p:nvPr userDrawn="1">
            <p:custDataLst>
              <p:tags r:id="rId1"/>
            </p:custDataLst>
            <p:extLst>
              <p:ext uri="{D42A27DB-BD31-4B8C-83A1-F6EECF244321}">
                <p14:modId xmlns:p14="http://schemas.microsoft.com/office/powerpoint/2010/main" val="12571975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4" name="Object 3" hidden="1">
                        <a:extLst>
                          <a:ext uri="{FF2B5EF4-FFF2-40B4-BE49-F238E27FC236}">
                            <a16:creationId xmlns:a16="http://schemas.microsoft.com/office/drawing/2014/main" id="{D6AD2A36-39D2-411F-97A0-A924098965AA}"/>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67A342-8C8E-4A76-A2F2-1541645630AD}"/>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hidden="1">
            <a:extLst>
              <a:ext uri="{FF2B5EF4-FFF2-40B4-BE49-F238E27FC236}">
                <a16:creationId xmlns:a16="http://schemas.microsoft.com/office/drawing/2014/main" id="{2D4C39DE-34D3-430B-A68C-3662DBF9F427}"/>
              </a:ext>
            </a:extLst>
          </p:cNvPr>
          <p:cNvSpPr txBox="1"/>
          <p:nvPr userDrawn="1">
            <p:custDataLst>
              <p:tags r:id="rId4"/>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20" name="2. Slide Title">
            <a:extLst>
              <a:ext uri="{FF2B5EF4-FFF2-40B4-BE49-F238E27FC236}">
                <a16:creationId xmlns:a16="http://schemas.microsoft.com/office/drawing/2014/main" id="{F2EA5A09-84EC-4368-8C76-0BEA141A4333}"/>
              </a:ext>
            </a:extLst>
          </p:cNvPr>
          <p:cNvSpPr>
            <a:spLocks noGrp="1"/>
          </p:cNvSpPr>
          <p:nvPr>
            <p:ph type="title"/>
            <p:custDataLst>
              <p:tags r:id="rId6"/>
            </p:custDataLst>
          </p:nvPr>
        </p:nvSpPr>
        <p:spPr>
          <a:xfrm>
            <a:off x="554736" y="2744369"/>
            <a:ext cx="3465576" cy="769441"/>
          </a:xfrm>
          <a:prstGeom prst="rect">
            <a:avLst/>
          </a:prstGeom>
        </p:spPr>
        <p:txBody>
          <a:bodyPr vert="horz" wrap="square" anchor="b">
            <a:noAutofit/>
          </a:bodyPr>
          <a:lstStyle>
            <a:lvl1pPr algn="l">
              <a:defRPr>
                <a:solidFill>
                  <a:schemeClr val="bg2"/>
                </a:solidFill>
              </a:defRPr>
            </a:lvl1pPr>
          </a:lstStyle>
          <a:p>
            <a:r>
              <a:rPr lang="en-US" dirty="0"/>
              <a:t>Click to edit Master title style</a:t>
            </a:r>
          </a:p>
        </p:txBody>
      </p:sp>
      <p:sp>
        <p:nvSpPr>
          <p:cNvPr id="21" name="3. Subtitle">
            <a:extLst>
              <a:ext uri="{FF2B5EF4-FFF2-40B4-BE49-F238E27FC236}">
                <a16:creationId xmlns:a16="http://schemas.microsoft.com/office/drawing/2014/main" id="{4BAE0A91-D3D3-4C9A-9F81-3C13D960A341}"/>
              </a:ext>
            </a:extLst>
          </p:cNvPr>
          <p:cNvSpPr>
            <a:spLocks noGrp="1"/>
          </p:cNvSpPr>
          <p:nvPr>
            <p:ph type="subTitle" idx="1"/>
            <p:custDataLst>
              <p:tags r:id="rId7"/>
            </p:custDataLst>
          </p:nvPr>
        </p:nvSpPr>
        <p:spPr>
          <a:xfrm>
            <a:off x="554735" y="3659644"/>
            <a:ext cx="3465575" cy="246221"/>
          </a:xfrm>
        </p:spPr>
        <p:txBody>
          <a:bodyPr wrap="square">
            <a:spAutoFit/>
          </a:bodyPr>
          <a:lstStyle>
            <a:lvl1pPr marL="0" indent="0" algn="l">
              <a:buNone/>
              <a:defRPr sz="16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5" name="5. Source" hidden="1">
            <a:extLst>
              <a:ext uri="{FF2B5EF4-FFF2-40B4-BE49-F238E27FC236}">
                <a16:creationId xmlns:a16="http://schemas.microsoft.com/office/drawing/2014/main" id="{6BA86AD8-0ECF-4EA8-B346-D8EA2716E80C}"/>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9" name="1. On-page tracker">
            <a:extLst>
              <a:ext uri="{FF2B5EF4-FFF2-40B4-BE49-F238E27FC236}">
                <a16:creationId xmlns:a16="http://schemas.microsoft.com/office/drawing/2014/main" id="{EDC5E9D8-BFBA-409D-B6E5-65A580E73B61}"/>
              </a:ext>
            </a:extLst>
          </p:cNvPr>
          <p:cNvSpPr>
            <a:spLocks noGrp="1"/>
          </p:cNvSpPr>
          <p:nvPr>
            <p:ph type="body" sz="quarter" idx="17" hasCustomPrompt="1"/>
            <p:custDataLst>
              <p:tags r:id="rId9"/>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017294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rast 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5793B5E-3475-4FCD-8164-7A168B5C1B4B}"/>
              </a:ext>
            </a:extLst>
          </p:cNvPr>
          <p:cNvGraphicFramePr>
            <a:graphicFrameLocks noChangeAspect="1"/>
          </p:cNvGraphicFramePr>
          <p:nvPr userDrawn="1">
            <p:custDataLst>
              <p:tags r:id="rId1"/>
            </p:custDataLst>
            <p:extLst>
              <p:ext uri="{D42A27DB-BD31-4B8C-83A1-F6EECF244321}">
                <p14:modId xmlns:p14="http://schemas.microsoft.com/office/powerpoint/2010/main" val="22025979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73" imgH="473" progId="TCLayout.ActiveDocument.1">
                  <p:embed/>
                </p:oleObj>
              </mc:Choice>
              <mc:Fallback>
                <p:oleObj name="think-cell Slide" r:id="rId11" imgW="473" imgH="473" progId="TCLayout.ActiveDocument.1">
                  <p:embed/>
                  <p:pic>
                    <p:nvPicPr>
                      <p:cNvPr id="3" name="Object 2" hidden="1">
                        <a:extLst>
                          <a:ext uri="{FF2B5EF4-FFF2-40B4-BE49-F238E27FC236}">
                            <a16:creationId xmlns:a16="http://schemas.microsoft.com/office/drawing/2014/main" id="{65793B5E-3475-4FCD-8164-7A168B5C1B4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89D8F9-1075-4B52-8375-8D4A2673D845}"/>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hidden="1">
            <a:extLst>
              <a:ext uri="{FF2B5EF4-FFF2-40B4-BE49-F238E27FC236}">
                <a16:creationId xmlns:a16="http://schemas.microsoft.com/office/drawing/2014/main" id="{609F85FD-B74A-4A4E-BFA9-7668DD6BCB90}"/>
              </a:ext>
            </a:extLst>
          </p:cNvPr>
          <p:cNvSpPr txBox="1"/>
          <p:nvPr userDrawn="1">
            <p:custDataLst>
              <p:tags r:id="rId4"/>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1" name="2. Slide Title">
            <a:extLst>
              <a:ext uri="{FF2B5EF4-FFF2-40B4-BE49-F238E27FC236}">
                <a16:creationId xmlns:a16="http://schemas.microsoft.com/office/drawing/2014/main" id="{DF67D7DC-1A5A-4301-93C0-59BCC9FE6A85}"/>
              </a:ext>
            </a:extLst>
          </p:cNvPr>
          <p:cNvSpPr>
            <a:spLocks noGrp="1"/>
          </p:cNvSpPr>
          <p:nvPr>
            <p:ph type="title"/>
            <p:custDataLst>
              <p:tags r:id="rId7"/>
            </p:custDataLst>
          </p:nvPr>
        </p:nvSpPr>
        <p:spPr>
          <a:xfrm>
            <a:off x="554736" y="182372"/>
            <a:ext cx="5065776" cy="731520"/>
          </a:xfrm>
        </p:spPr>
        <p:txBody>
          <a:bodyPr vert="horz"/>
          <a:lstStyle>
            <a:lvl1pPr>
              <a:defRPr>
                <a:solidFill>
                  <a:schemeClr val="tx2"/>
                </a:solidFill>
              </a:defRPr>
            </a:lvl1pPr>
          </a:lstStyle>
          <a:p>
            <a:r>
              <a:rPr lang="en-US" dirty="0"/>
              <a:t>Click to edit Master title style</a:t>
            </a:r>
          </a:p>
        </p:txBody>
      </p:sp>
      <p:sp>
        <p:nvSpPr>
          <p:cNvPr id="23" name="3. Subtitle">
            <a:extLst>
              <a:ext uri="{FF2B5EF4-FFF2-40B4-BE49-F238E27FC236}">
                <a16:creationId xmlns:a16="http://schemas.microsoft.com/office/drawing/2014/main" id="{08590DB3-FFB4-489D-B120-ADFDC12014DE}"/>
              </a:ext>
            </a:extLst>
          </p:cNvPr>
          <p:cNvSpPr>
            <a:spLocks noGrp="1"/>
          </p:cNvSpPr>
          <p:nvPr>
            <p:ph type="subTitle" idx="1"/>
            <p:custDataLst>
              <p:tags r:id="rId8"/>
            </p:custDataLst>
          </p:nvPr>
        </p:nvSpPr>
        <p:spPr>
          <a:xfrm>
            <a:off x="554736" y="903861"/>
            <a:ext cx="5065776" cy="276999"/>
          </a:xfrm>
        </p:spPr>
        <p:txBody>
          <a:bodyPr anchor="ctr" anchorCtr="0"/>
          <a:lstStyle>
            <a:lvl1pPr>
              <a:defRPr>
                <a:solidFill>
                  <a:schemeClr val="tx2"/>
                </a:solidFill>
              </a:defRPr>
            </a:lvl1pPr>
          </a:lstStyle>
          <a:p>
            <a:r>
              <a:rPr lang="en-US" sz="1600" dirty="0"/>
              <a:t>Click to edit Master subtitle style</a:t>
            </a:r>
          </a:p>
        </p:txBody>
      </p:sp>
      <p:sp>
        <p:nvSpPr>
          <p:cNvPr id="24" name="1. On-page tracker">
            <a:extLst>
              <a:ext uri="{FF2B5EF4-FFF2-40B4-BE49-F238E27FC236}">
                <a16:creationId xmlns:a16="http://schemas.microsoft.com/office/drawing/2014/main" id="{CC3A7643-6C17-4DEC-88AD-F79B0F2E7A18}"/>
              </a:ext>
            </a:extLst>
          </p:cNvPr>
          <p:cNvSpPr>
            <a:spLocks noGrp="1"/>
          </p:cNvSpPr>
          <p:nvPr>
            <p:ph type="body" sz="quarter" idx="17" hasCustomPrompt="1"/>
            <p:custDataLst>
              <p:tags r:id="rId9"/>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518561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rast 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1"/>
            </p:custDataLst>
            <p:extLst>
              <p:ext uri="{D42A27DB-BD31-4B8C-83A1-F6EECF244321}">
                <p14:modId xmlns:p14="http://schemas.microsoft.com/office/powerpoint/2010/main" val="3485747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783031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hidden="1">
            <a:extLst>
              <a:ext uri="{FF2B5EF4-FFF2-40B4-BE49-F238E27FC236}">
                <a16:creationId xmlns:a16="http://schemas.microsoft.com/office/drawing/2014/main" id="{AEC46ACE-42CD-4304-9E51-86DBC38CA4EB}"/>
              </a:ext>
            </a:extLst>
          </p:cNvPr>
          <p:cNvSpPr txBox="1"/>
          <p:nvPr userDrawn="1">
            <p:custDataLst>
              <p:tags r:id="rId4"/>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18" name="5. Source" hidden="1">
            <a:extLst>
              <a:ext uri="{FF2B5EF4-FFF2-40B4-BE49-F238E27FC236}">
                <a16:creationId xmlns:a16="http://schemas.microsoft.com/office/drawing/2014/main" id="{143701BF-655B-4E75-9AF7-14445CDB19BD}"/>
              </a:ext>
            </a:extLst>
          </p:cNvPr>
          <p:cNvSpPr txBox="1"/>
          <p:nvPr userDrawn="1">
            <p:custDataLst>
              <p:tags r:id="rId6"/>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1" name="2. Slide Title">
            <a:extLst>
              <a:ext uri="{FF2B5EF4-FFF2-40B4-BE49-F238E27FC236}">
                <a16:creationId xmlns:a16="http://schemas.microsoft.com/office/drawing/2014/main" id="{4A5E485D-7560-4AEC-8D55-C1425B9D1F47}"/>
              </a:ext>
            </a:extLst>
          </p:cNvPr>
          <p:cNvSpPr>
            <a:spLocks noGrp="1"/>
          </p:cNvSpPr>
          <p:nvPr>
            <p:ph type="title"/>
            <p:custDataLst>
              <p:tags r:id="rId7"/>
            </p:custDataLst>
          </p:nvPr>
        </p:nvSpPr>
        <p:spPr>
          <a:xfrm>
            <a:off x="554736" y="182372"/>
            <a:ext cx="6967728" cy="731520"/>
          </a:xfrm>
        </p:spPr>
        <p:txBody>
          <a:bodyPr vert="horz"/>
          <a:lstStyle>
            <a:lvl1pPr>
              <a:defRPr>
                <a:solidFill>
                  <a:schemeClr val="tx2"/>
                </a:solidFill>
              </a:defRPr>
            </a:lvl1pPr>
          </a:lstStyle>
          <a:p>
            <a:r>
              <a:rPr lang="en-US"/>
              <a:t>Click to edit Master title style</a:t>
            </a:r>
            <a:endParaRPr lang="en-US" dirty="0"/>
          </a:p>
        </p:txBody>
      </p:sp>
      <p:sp>
        <p:nvSpPr>
          <p:cNvPr id="22" name="3. Subtitle">
            <a:extLst>
              <a:ext uri="{FF2B5EF4-FFF2-40B4-BE49-F238E27FC236}">
                <a16:creationId xmlns:a16="http://schemas.microsoft.com/office/drawing/2014/main" id="{F1301516-07B7-4BE0-9669-E93BD5C22D18}"/>
              </a:ext>
            </a:extLst>
          </p:cNvPr>
          <p:cNvSpPr>
            <a:spLocks noGrp="1"/>
          </p:cNvSpPr>
          <p:nvPr>
            <p:ph type="subTitle" idx="1"/>
            <p:custDataLst>
              <p:tags r:id="rId8"/>
            </p:custDataLst>
          </p:nvPr>
        </p:nvSpPr>
        <p:spPr>
          <a:xfrm>
            <a:off x="554736" y="903861"/>
            <a:ext cx="6967728" cy="276999"/>
          </a:xfrm>
        </p:spPr>
        <p:txBody>
          <a:bodyPr anchor="ctr" anchorCtr="0"/>
          <a:lstStyle>
            <a:lvl1pPr>
              <a:defRPr>
                <a:solidFill>
                  <a:schemeClr val="tx2"/>
                </a:solidFill>
              </a:defRPr>
            </a:lvl1pPr>
          </a:lstStyle>
          <a:p>
            <a:r>
              <a:rPr lang="en-US" sz="1600" dirty="0"/>
              <a:t>Click to edit Master subtitle style</a:t>
            </a:r>
          </a:p>
        </p:txBody>
      </p:sp>
      <p:sp>
        <p:nvSpPr>
          <p:cNvPr id="15" name="1. On-page tracker">
            <a:extLst>
              <a:ext uri="{FF2B5EF4-FFF2-40B4-BE49-F238E27FC236}">
                <a16:creationId xmlns:a16="http://schemas.microsoft.com/office/drawing/2014/main" id="{D374A786-7E98-4488-A29B-98B4E357E7B8}"/>
              </a:ext>
            </a:extLst>
          </p:cNvPr>
          <p:cNvSpPr>
            <a:spLocks noGrp="1"/>
          </p:cNvSpPr>
          <p:nvPr>
            <p:ph type="body" sz="quarter" idx="18" hasCustomPrompt="1"/>
            <p:custDataLst>
              <p:tags r:id="rId9"/>
            </p:custDataLst>
          </p:nvPr>
        </p:nvSpPr>
        <p:spPr>
          <a:xfrm>
            <a:off x="8173370" y="78768"/>
            <a:ext cx="3466942" cy="123111"/>
          </a:xfrm>
        </p:spPr>
        <p:txBody>
          <a:bodyPr wrap="square"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43855325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8.xml"/><Relationship Id="rId39" Type="http://schemas.openxmlformats.org/officeDocument/2006/relationships/tags" Target="../tags/tag21.xml"/><Relationship Id="rId21" Type="http://schemas.openxmlformats.org/officeDocument/2006/relationships/tags" Target="../tags/tag3.xml"/><Relationship Id="rId34" Type="http://schemas.openxmlformats.org/officeDocument/2006/relationships/tags" Target="../tags/tag16.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29" Type="http://schemas.openxmlformats.org/officeDocument/2006/relationships/tags" Target="../tags/tag11.xml"/><Relationship Id="rId41"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6.xml"/><Relationship Id="rId32" Type="http://schemas.openxmlformats.org/officeDocument/2006/relationships/tags" Target="../tags/tag14.xml"/><Relationship Id="rId37" Type="http://schemas.openxmlformats.org/officeDocument/2006/relationships/tags" Target="../tags/tag19.xml"/><Relationship Id="rId40" Type="http://schemas.openxmlformats.org/officeDocument/2006/relationships/tags" Target="../tags/tag2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5.xml"/><Relationship Id="rId28" Type="http://schemas.openxmlformats.org/officeDocument/2006/relationships/tags" Target="../tags/tag10.xml"/><Relationship Id="rId36" Type="http://schemas.openxmlformats.org/officeDocument/2006/relationships/tags" Target="../tags/tag18.xml"/><Relationship Id="rId10" Type="http://schemas.openxmlformats.org/officeDocument/2006/relationships/slideLayout" Target="../slideLayouts/slideLayout10.xml"/><Relationship Id="rId19" Type="http://schemas.openxmlformats.org/officeDocument/2006/relationships/theme" Target="../theme/theme1.xml"/><Relationship Id="rId31" Type="http://schemas.openxmlformats.org/officeDocument/2006/relationships/tags" Target="../tags/tag1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4.xml"/><Relationship Id="rId27" Type="http://schemas.openxmlformats.org/officeDocument/2006/relationships/tags" Target="../tags/tag9.xml"/><Relationship Id="rId30" Type="http://schemas.openxmlformats.org/officeDocument/2006/relationships/tags" Target="../tags/tag12.xml"/><Relationship Id="rId35" Type="http://schemas.openxmlformats.org/officeDocument/2006/relationships/tags" Target="../tags/tag17.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7.xml"/><Relationship Id="rId33" Type="http://schemas.openxmlformats.org/officeDocument/2006/relationships/tags" Target="../tags/tag15.xml"/><Relationship Id="rId38" Type="http://schemas.openxmlformats.org/officeDocument/2006/relationships/tags" Target="../tags/tag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8800E62-ECD5-472D-995B-013B57BB4C07}"/>
              </a:ext>
            </a:extLst>
          </p:cNvPr>
          <p:cNvGraphicFramePr>
            <a:graphicFrameLocks noChangeAspect="1"/>
          </p:cNvGraphicFramePr>
          <p:nvPr userDrawn="1">
            <p:custDataLst>
              <p:tags r:id="rId20"/>
            </p:custDataLst>
            <p:extLst>
              <p:ext uri="{D42A27DB-BD31-4B8C-83A1-F6EECF244321}">
                <p14:modId xmlns:p14="http://schemas.microsoft.com/office/powerpoint/2010/main" val="41750725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1" imgW="344" imgH="344" progId="TCLayout.ActiveDocument.1">
                  <p:embed/>
                </p:oleObj>
              </mc:Choice>
              <mc:Fallback>
                <p:oleObj name="think-cell Slide" r:id="rId41" imgW="344" imgH="344" progId="TCLayout.ActiveDocument.1">
                  <p:embed/>
                  <p:pic>
                    <p:nvPicPr>
                      <p:cNvPr id="3" name="Object 2" hidden="1">
                        <a:extLst>
                          <a:ext uri="{FF2B5EF4-FFF2-40B4-BE49-F238E27FC236}">
                            <a16:creationId xmlns:a16="http://schemas.microsoft.com/office/drawing/2014/main" id="{08800E62-ECD5-472D-995B-013B57BB4C07}"/>
                          </a:ext>
                        </a:extLst>
                      </p:cNvPr>
                      <p:cNvPicPr/>
                      <p:nvPr/>
                    </p:nvPicPr>
                    <p:blipFill>
                      <a:blip r:embed="rId4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1744EB-7E76-4AE2-88F6-C0D4CE03B5BB}"/>
              </a:ext>
            </a:extLst>
          </p:cNvPr>
          <p:cNvSpPr/>
          <p:nvPr userDrawn="1">
            <p:custDataLst>
              <p:tags r:id="rId21"/>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hidden="1">
            <a:extLst>
              <a:ext uri="{FF2B5EF4-FFF2-40B4-BE49-F238E27FC236}">
                <a16:creationId xmlns:a16="http://schemas.microsoft.com/office/drawing/2014/main" id="{69FC0062-74AE-4BDA-ACE7-D069B448DDBC}"/>
              </a:ext>
            </a:extLst>
          </p:cNvPr>
          <p:cNvSpPr txBox="1"/>
          <p:nvPr userDrawn="1">
            <p:custDataLst>
              <p:tags r:id="rId22"/>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53" name="2. Slide Title">
            <a:extLst>
              <a:ext uri="{FF2B5EF4-FFF2-40B4-BE49-F238E27FC236}">
                <a16:creationId xmlns:a16="http://schemas.microsoft.com/office/drawing/2014/main" id="{7C8D601E-A2E1-4979-AE83-B694B9829662}"/>
              </a:ext>
            </a:extLst>
          </p:cNvPr>
          <p:cNvSpPr>
            <a:spLocks noGrp="1"/>
          </p:cNvSpPr>
          <p:nvPr>
            <p:ph type="title"/>
            <p:custDataLst>
              <p:tags r:id="rId23"/>
            </p:custDataLst>
          </p:nvPr>
        </p:nvSpPr>
        <p:spPr>
          <a:xfrm>
            <a:off x="554736" y="172212"/>
            <a:ext cx="11082528" cy="731520"/>
          </a:xfrm>
          <a:prstGeom prst="rect">
            <a:avLst/>
          </a:prstGeom>
        </p:spPr>
        <p:txBody>
          <a:bodyPr vert="horz" wrap="square" lIns="0" tIns="0" rIns="0" bIns="0" rtlCol="0" anchor="b" anchorCtr="0">
            <a:noAutofit/>
          </a:bodyPr>
          <a:lstStyle/>
          <a:p>
            <a:r>
              <a:rPr lang="en-US" dirty="0"/>
              <a:t>Click to edit Master title style</a:t>
            </a:r>
          </a:p>
        </p:txBody>
      </p:sp>
      <p:sp>
        <p:nvSpPr>
          <p:cNvPr id="54" name="Text Placeholder 2">
            <a:extLst>
              <a:ext uri="{FF2B5EF4-FFF2-40B4-BE49-F238E27FC236}">
                <a16:creationId xmlns:a16="http://schemas.microsoft.com/office/drawing/2014/main" id="{6A9C4AD8-E579-4AD3-9B92-5A31AC8DDA01}"/>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5" name="Grid" hidden="1">
            <a:extLst>
              <a:ext uri="{FF2B5EF4-FFF2-40B4-BE49-F238E27FC236}">
                <a16:creationId xmlns:a16="http://schemas.microsoft.com/office/drawing/2014/main" id="{DEFB2FD9-7CD8-4FAE-9553-EBB1883173D8}"/>
              </a:ext>
            </a:extLst>
          </p:cNvPr>
          <p:cNvGrpSpPr/>
          <p:nvPr userDrawn="1">
            <p:custDataLst>
              <p:tags r:id="rId24"/>
            </p:custDataLst>
          </p:nvPr>
        </p:nvGrpSpPr>
        <p:grpSpPr>
          <a:xfrm>
            <a:off x="1524" y="0"/>
            <a:ext cx="12190476" cy="6858000"/>
            <a:chOff x="0" y="0"/>
            <a:chExt cx="12190476" cy="6858000"/>
          </a:xfrm>
        </p:grpSpPr>
        <p:sp>
          <p:nvSpPr>
            <p:cNvPr id="56" name="slide margin">
              <a:extLst>
                <a:ext uri="{FF2B5EF4-FFF2-40B4-BE49-F238E27FC236}">
                  <a16:creationId xmlns:a16="http://schemas.microsoft.com/office/drawing/2014/main" id="{38DD344F-AD20-46A3-A11B-2D82C3344FEC}"/>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57" name="Straight Connector 56">
              <a:extLst>
                <a:ext uri="{FF2B5EF4-FFF2-40B4-BE49-F238E27FC236}">
                  <a16:creationId xmlns:a16="http://schemas.microsoft.com/office/drawing/2014/main" id="{6C7601CF-5E5B-457D-847F-427610DA2FB7}"/>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1F3C21-0066-454F-858F-CF8DE7C15746}"/>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2C2F96-141D-4584-8AFC-7B03AC967AD5}"/>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FAB406-01C7-4D16-B756-95AABF69356F}"/>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C0947A7-511E-40BC-89AC-7FB57EB8253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E13BF7D-FE79-4AD9-BD1E-86E33F888F0B}"/>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CD20B4-6A15-49A2-A59E-FCCFB641E09C}"/>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C9107F-AE78-4984-826C-0B2406DAF134}"/>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4F056F-D81A-4196-9B3A-AE8FD5591CB2}"/>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4C1E84A-C73C-43D4-BA3C-8DBC74530EF8}"/>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E85AE8D-58C3-4AA0-B6F0-E5B277CA7900}"/>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C36F9C0-4B83-4C02-9FB8-FE87C7414EE2}"/>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33B3485C-D98D-4843-9430-BAB5037871BA}"/>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0" name="Freeform: Shape 69">
              <a:extLst>
                <a:ext uri="{FF2B5EF4-FFF2-40B4-BE49-F238E27FC236}">
                  <a16:creationId xmlns:a16="http://schemas.microsoft.com/office/drawing/2014/main" id="{D4711F5E-C124-4817-92AB-CA50490512E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1" name="Freeform: Shape 70">
              <a:extLst>
                <a:ext uri="{FF2B5EF4-FFF2-40B4-BE49-F238E27FC236}">
                  <a16:creationId xmlns:a16="http://schemas.microsoft.com/office/drawing/2014/main" id="{287B4A93-F9FF-464C-9429-7F0508C752D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2" name="Freeform: Shape 71">
              <a:extLst>
                <a:ext uri="{FF2B5EF4-FFF2-40B4-BE49-F238E27FC236}">
                  <a16:creationId xmlns:a16="http://schemas.microsoft.com/office/drawing/2014/main" id="{F30BD8E3-A9FF-4CAF-AFCE-78BAF967AB1A}"/>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3" name="Freeform: Shape 72">
              <a:extLst>
                <a:ext uri="{FF2B5EF4-FFF2-40B4-BE49-F238E27FC236}">
                  <a16:creationId xmlns:a16="http://schemas.microsoft.com/office/drawing/2014/main" id="{68DFD3D7-8227-4BAE-92E3-7A8D1D9D120B}"/>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B1BDBD63-521E-429E-88F1-146A189AC445}"/>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A0B0088A-AB05-469E-9D5A-008850E9B532}"/>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19BCFA35-14ED-4686-918B-E003CB0183E0}"/>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2C9479A-9B75-4DAD-BD6F-ACA06F40053D}"/>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0E502045-AFEE-46BD-82EF-7FDCA210A972}"/>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8331B978-23AB-4D1C-BDEB-D3F9BEDAA2DB}"/>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B5C2958A-8756-4F5D-9D2E-8609AF3FE7F3}"/>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405E51A7-0B73-4EDC-8853-4C4885C3CD12}"/>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A655BB02-C70B-4783-95E3-349A9749DE81}"/>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BF414889-E577-40C3-8CDF-DA20200FC4BB}"/>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10578B73-0DC8-40FE-8A21-280C0818D286}"/>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2A3EAB8C-6F2A-4487-A2BB-0984642F92BD}"/>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07D70175-6613-45BC-AF43-015C72F13A7B}"/>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9B942F25-6CDB-4981-97B7-D7BDEBE5ADF5}"/>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01315AFB-F00B-4517-B2CA-2588A030EFF4}"/>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F2EAC9B8-160B-4F7F-8029-F358F771D704}"/>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42671AAA-F5BF-4B8E-9B20-12F8E97A3021}"/>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23FB4F88-2E32-42AF-931D-73EEE391186B}"/>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E4A1769F-CE92-4633-87B1-DDCB8F121456}"/>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4B597847-9D21-4E79-A3C1-CD09A72ED17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4" name="Straight Connector 93">
              <a:extLst>
                <a:ext uri="{FF2B5EF4-FFF2-40B4-BE49-F238E27FC236}">
                  <a16:creationId xmlns:a16="http://schemas.microsoft.com/office/drawing/2014/main" id="{A4475F4C-A18C-4D1A-BA57-171FB0889ED5}"/>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B668352-A3AB-4B2E-9A58-3447022124C4}"/>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B43971-E513-473C-A51D-9EE94E61083C}"/>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DF1BF3-81AD-4891-9BB0-2F7A0C9D4E46}"/>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0BDB8E3-D6DD-4760-8A19-73C078A70F87}"/>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F12D775-122F-40DE-9D53-9EE07EEAA8F5}"/>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2CAD56-BA05-4C75-8034-7BE3F452236F}"/>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90E0245-1DD4-47DE-874E-81EEEC5BC8F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CFFCCA0-3335-4A1D-ABE0-05033DB06A2E}"/>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D72CB9-C1AD-44DE-9701-7AC2B6FF96CE}"/>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9B3321-C5E9-4805-BC66-EA0432C4C15B}"/>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ACEEB3E-3F13-47FD-9363-059ECF85CA24}"/>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3AB56B-1DBC-4E4B-A722-E8BD0ECD1B41}"/>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406E6C7-24A3-4B83-8726-B30607709EF5}"/>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BF470C1-8F17-46A7-9CF6-68959FCC27C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DFB440D-CD6D-4896-879A-A739507A9DA0}"/>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13BC5EF-1845-45CB-A034-F5C2FECB524D}"/>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2206814-DAB9-4959-9312-D81139D2AED1}"/>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63072DF-59FF-4A0A-BAA0-5A11E1D2E4E3}"/>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4BE5F7-9CDA-49D9-BFEC-F2B196770FC3}"/>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C5C0C16-0A28-498B-9C6F-5032271897D0}"/>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1131945-8EE6-4545-BF8A-AF353687BEB3}"/>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5DD299-052D-4F8E-A9FE-D093F95B0FF2}"/>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8EBC29A-6A7B-40D5-897C-5DEEBEE6A4B2}"/>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66B5FDD-F1EC-4F2C-B392-BC178AD8DA90}"/>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93E83BE-872E-48AC-9FFE-A9F5597742DF}"/>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9D1C528-2748-4906-ABB1-D32D60EC43E0}"/>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82271F-16E6-4B46-8B36-C850AA36014C}"/>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A678F6B-D7A6-4C5F-A60A-68F375965733}"/>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1F16AAE-3D56-49D9-B1F8-CF0D668C4625}"/>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46BA71-43F2-4516-96BC-46C1F7150D1F}"/>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B2820DA-E0D5-407B-9227-F00335F2855C}"/>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6A61357-206A-4A6B-82AD-45174279B301}"/>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FD4E7D7-1920-4CDF-8C8E-2C8843C3234E}"/>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52954-99B2-4CA1-BC58-BC2CE3144C2E}"/>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8B8F17-F2CF-4C8B-9384-4763AEB46266}"/>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F4D57F3-3690-4C8F-9DD3-6514140E8449}"/>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F1248E6-58FC-4800-A342-F266640388C0}"/>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B8011EA-A67B-4792-899C-6F30861FB41B}"/>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187538-C1B6-4AB3-9E92-1CBE573E39EA}"/>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725F436-5B17-4F6D-B174-9FD6324175C9}"/>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DD99996-2943-48E4-B56E-D3F05FDFEC4F}"/>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8B8D663-5E52-4EA2-8D3F-41F6121FAE3C}"/>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1F6EC2A-C5C1-4266-92CE-81F84B827556}"/>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1" name="main body box">
              <a:extLst>
                <a:ext uri="{FF2B5EF4-FFF2-40B4-BE49-F238E27FC236}">
                  <a16:creationId xmlns:a16="http://schemas.microsoft.com/office/drawing/2014/main" id="{B218B8DC-43D2-4BF0-8019-414A6C978B5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2" name="Straight Connector 141">
              <a:extLst>
                <a:ext uri="{FF2B5EF4-FFF2-40B4-BE49-F238E27FC236}">
                  <a16:creationId xmlns:a16="http://schemas.microsoft.com/office/drawing/2014/main" id="{F8A6CBCB-2578-43F1-B7A4-69F595E6E013}"/>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3" name="Straight Connector 142">
              <a:extLst>
                <a:ext uri="{FF2B5EF4-FFF2-40B4-BE49-F238E27FC236}">
                  <a16:creationId xmlns:a16="http://schemas.microsoft.com/office/drawing/2014/main" id="{62E19C48-49CD-490C-82AF-6A807F4A91F8}"/>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145" name="4. Footnote" hidden="1">
            <a:extLst>
              <a:ext uri="{FF2B5EF4-FFF2-40B4-BE49-F238E27FC236}">
                <a16:creationId xmlns:a16="http://schemas.microsoft.com/office/drawing/2014/main" id="{56E3DC21-21DB-42FE-8721-1BC0E89F13AE}"/>
              </a:ext>
            </a:extLst>
          </p:cNvPr>
          <p:cNvSpPr txBox="1"/>
          <p:nvPr userDrawn="1">
            <p:custDataLst>
              <p:tags r:id="rId25"/>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grpSp>
        <p:nvGrpSpPr>
          <p:cNvPr id="185" name="LegendBoxes" hidden="1">
            <a:extLst>
              <a:ext uri="{FF2B5EF4-FFF2-40B4-BE49-F238E27FC236}">
                <a16:creationId xmlns:a16="http://schemas.microsoft.com/office/drawing/2014/main" id="{28785628-9685-42DD-85C6-4A7FDEAEB9E4}"/>
              </a:ext>
            </a:extLst>
          </p:cNvPr>
          <p:cNvGrpSpPr/>
          <p:nvPr userDrawn="1"/>
        </p:nvGrpSpPr>
        <p:grpSpPr>
          <a:xfrm>
            <a:off x="10722394" y="4323600"/>
            <a:ext cx="984864" cy="1717282"/>
            <a:chOff x="9585951" y="2980105"/>
            <a:chExt cx="984864" cy="1717282"/>
          </a:xfrm>
        </p:grpSpPr>
        <p:sp>
          <p:nvSpPr>
            <p:cNvPr id="186" name="RectangleLegend1">
              <a:extLst>
                <a:ext uri="{FF2B5EF4-FFF2-40B4-BE49-F238E27FC236}">
                  <a16:creationId xmlns:a16="http://schemas.microsoft.com/office/drawing/2014/main" id="{F6C915EA-5130-4DA7-8B9A-5E522A1DBE2F}"/>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7" name="RectangleLegend2">
              <a:extLst>
                <a:ext uri="{FF2B5EF4-FFF2-40B4-BE49-F238E27FC236}">
                  <a16:creationId xmlns:a16="http://schemas.microsoft.com/office/drawing/2014/main" id="{056BAC0D-94D9-4BAA-A238-909A42CD485B}"/>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8" name="RectangleLegend3">
              <a:extLst>
                <a:ext uri="{FF2B5EF4-FFF2-40B4-BE49-F238E27FC236}">
                  <a16:creationId xmlns:a16="http://schemas.microsoft.com/office/drawing/2014/main" id="{BC7BB400-0474-421B-B1C4-D9D83F8D7025}"/>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4">
              <a:extLst>
                <a:ext uri="{FF2B5EF4-FFF2-40B4-BE49-F238E27FC236}">
                  <a16:creationId xmlns:a16="http://schemas.microsoft.com/office/drawing/2014/main" id="{5D84FBCC-8195-429D-ADA2-ADF26D0822E2}"/>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5">
              <a:extLst>
                <a:ext uri="{FF2B5EF4-FFF2-40B4-BE49-F238E27FC236}">
                  <a16:creationId xmlns:a16="http://schemas.microsoft.com/office/drawing/2014/main" id="{655825D0-671B-44EC-90C5-7913A4E7BAB9}"/>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Legend1">
              <a:extLst>
                <a:ext uri="{FF2B5EF4-FFF2-40B4-BE49-F238E27FC236}">
                  <a16:creationId xmlns:a16="http://schemas.microsoft.com/office/drawing/2014/main" id="{CD018A8B-4FD0-4C99-AA47-D684D1049136}"/>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2" name="Legend2">
              <a:extLst>
                <a:ext uri="{FF2B5EF4-FFF2-40B4-BE49-F238E27FC236}">
                  <a16:creationId xmlns:a16="http://schemas.microsoft.com/office/drawing/2014/main" id="{24E194E3-38A9-4A3A-AEBA-D1DCF1935051}"/>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3" name="Legend3">
              <a:extLst>
                <a:ext uri="{FF2B5EF4-FFF2-40B4-BE49-F238E27FC236}">
                  <a16:creationId xmlns:a16="http://schemas.microsoft.com/office/drawing/2014/main" id="{DCCF084D-A8B2-46B3-BE03-CFDA8E58B2B9}"/>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4">
              <a:extLst>
                <a:ext uri="{FF2B5EF4-FFF2-40B4-BE49-F238E27FC236}">
                  <a16:creationId xmlns:a16="http://schemas.microsoft.com/office/drawing/2014/main" id="{0E49468C-EFEE-4C9A-BECB-CC10BE34BF4B}"/>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5">
              <a:extLst>
                <a:ext uri="{FF2B5EF4-FFF2-40B4-BE49-F238E27FC236}">
                  <a16:creationId xmlns:a16="http://schemas.microsoft.com/office/drawing/2014/main" id="{443480AB-89E7-497E-A131-91869590BDB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4" name="LegendMoons" hidden="1">
            <a:extLst>
              <a:ext uri="{FF2B5EF4-FFF2-40B4-BE49-F238E27FC236}">
                <a16:creationId xmlns:a16="http://schemas.microsoft.com/office/drawing/2014/main" id="{78CA310D-6D76-F64D-43BD-A9F8058D0B83}"/>
              </a:ext>
            </a:extLst>
          </p:cNvPr>
          <p:cNvGrpSpPr/>
          <p:nvPr userDrawn="1"/>
        </p:nvGrpSpPr>
        <p:grpSpPr>
          <a:xfrm>
            <a:off x="10692000" y="1339200"/>
            <a:ext cx="1023616" cy="1731859"/>
            <a:chOff x="7723680" y="1702457"/>
            <a:chExt cx="1023616" cy="1731859"/>
          </a:xfrm>
        </p:grpSpPr>
        <p:sp>
          <p:nvSpPr>
            <p:cNvPr id="5" name="Legend1">
              <a:extLst>
                <a:ext uri="{FF2B5EF4-FFF2-40B4-BE49-F238E27FC236}">
                  <a16:creationId xmlns:a16="http://schemas.microsoft.com/office/drawing/2014/main" id="{5EB4C1BD-D02B-BD12-5727-6F58C39BD4CB}"/>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6" name="Legend2">
              <a:extLst>
                <a:ext uri="{FF2B5EF4-FFF2-40B4-BE49-F238E27FC236}">
                  <a16:creationId xmlns:a16="http://schemas.microsoft.com/office/drawing/2014/main" id="{760D5CA7-F2EA-45CF-81C8-C3EDA5FA3954}"/>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7" name="Legend3">
              <a:extLst>
                <a:ext uri="{FF2B5EF4-FFF2-40B4-BE49-F238E27FC236}">
                  <a16:creationId xmlns:a16="http://schemas.microsoft.com/office/drawing/2014/main" id="{EB43A491-1FC0-C08D-DC0F-9312F78D3BB5}"/>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8" name="Legend4">
              <a:extLst>
                <a:ext uri="{FF2B5EF4-FFF2-40B4-BE49-F238E27FC236}">
                  <a16:creationId xmlns:a16="http://schemas.microsoft.com/office/drawing/2014/main" id="{41DC0170-C64F-96F4-DD57-F6BBE781B8CA}"/>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9" name="Legend5">
              <a:extLst>
                <a:ext uri="{FF2B5EF4-FFF2-40B4-BE49-F238E27FC236}">
                  <a16:creationId xmlns:a16="http://schemas.microsoft.com/office/drawing/2014/main" id="{7E1C2B9C-8B0A-AC6B-B386-E28E8F253128}"/>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0" name="MoonLegend1">
              <a:extLst>
                <a:ext uri="{FF2B5EF4-FFF2-40B4-BE49-F238E27FC236}">
                  <a16:creationId xmlns:a16="http://schemas.microsoft.com/office/drawing/2014/main" id="{C1E862B0-BA6B-93BC-31CC-9EDF1CA824BB}"/>
                </a:ext>
              </a:extLst>
            </p:cNvPr>
            <p:cNvGrpSpPr>
              <a:grpSpLocks noChangeAspect="1"/>
            </p:cNvGrpSpPr>
            <p:nvPr>
              <p:custDataLst>
                <p:tags r:id="rId26"/>
              </p:custDataLst>
            </p:nvPr>
          </p:nvGrpSpPr>
          <p:grpSpPr>
            <a:xfrm>
              <a:off x="7723680" y="1702457"/>
              <a:ext cx="228600" cy="228600"/>
              <a:chOff x="762000" y="1270000"/>
              <a:chExt cx="254000" cy="254000"/>
            </a:xfrm>
          </p:grpSpPr>
          <p:sp>
            <p:nvSpPr>
              <p:cNvPr id="23" name="Oval 22">
                <a:extLst>
                  <a:ext uri="{FF2B5EF4-FFF2-40B4-BE49-F238E27FC236}">
                    <a16:creationId xmlns:a16="http://schemas.microsoft.com/office/drawing/2014/main" id="{34A84F48-2944-98CC-156D-EC5FA62990B9}"/>
                  </a:ext>
                </a:extLst>
              </p:cNvPr>
              <p:cNvSpPr/>
              <p:nvPr>
                <p:custDataLst>
                  <p:tags r:id="rId39"/>
                </p:custDataLst>
              </p:nvPr>
            </p:nvSpPr>
            <p:spPr>
              <a:xfrm>
                <a:off x="762000" y="1270000"/>
                <a:ext cx="254000" cy="254000"/>
              </a:xfrm>
              <a:prstGeom prst="ellipse">
                <a:avLst/>
              </a:prstGeom>
              <a:solidFill>
                <a:srgbClr val="757575"/>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24" name="Arc 23" hidden="1">
                <a:extLst>
                  <a:ext uri="{FF2B5EF4-FFF2-40B4-BE49-F238E27FC236}">
                    <a16:creationId xmlns:a16="http://schemas.microsoft.com/office/drawing/2014/main" id="{49AE9D7C-3BC5-C5DD-0AFA-71D915D9D8D1}"/>
                  </a:ext>
                </a:extLst>
              </p:cNvPr>
              <p:cNvSpPr/>
              <p:nvPr>
                <p:custDataLst>
                  <p:tags r:id="rId40"/>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MoonLegend2">
              <a:extLst>
                <a:ext uri="{FF2B5EF4-FFF2-40B4-BE49-F238E27FC236}">
                  <a16:creationId xmlns:a16="http://schemas.microsoft.com/office/drawing/2014/main" id="{3623EFE0-7A55-35A0-763D-A7CCEABC5767}"/>
                </a:ext>
              </a:extLst>
            </p:cNvPr>
            <p:cNvGrpSpPr>
              <a:grpSpLocks noChangeAspect="1"/>
            </p:cNvGrpSpPr>
            <p:nvPr>
              <p:custDataLst>
                <p:tags r:id="rId27"/>
              </p:custDataLst>
            </p:nvPr>
          </p:nvGrpSpPr>
          <p:grpSpPr>
            <a:xfrm>
              <a:off x="7723680" y="2078270"/>
              <a:ext cx="228600" cy="228600"/>
              <a:chOff x="762000" y="1270000"/>
              <a:chExt cx="254000" cy="254000"/>
            </a:xfrm>
          </p:grpSpPr>
          <p:sp>
            <p:nvSpPr>
              <p:cNvPr id="21" name="Oval 20">
                <a:extLst>
                  <a:ext uri="{FF2B5EF4-FFF2-40B4-BE49-F238E27FC236}">
                    <a16:creationId xmlns:a16="http://schemas.microsoft.com/office/drawing/2014/main" id="{FA3B4311-025C-426B-9E06-BDDA476EF4AE}"/>
                  </a:ext>
                </a:extLst>
              </p:cNvPr>
              <p:cNvSpPr/>
              <p:nvPr>
                <p:custDataLst>
                  <p:tags r:id="rId37"/>
                </p:custDataLst>
              </p:nvPr>
            </p:nvSpPr>
            <p:spPr>
              <a:xfrm>
                <a:off x="762000" y="1270000"/>
                <a:ext cx="254000" cy="254000"/>
              </a:xfrm>
              <a:prstGeom prst="ellipse">
                <a:avLst/>
              </a:prstGeom>
              <a:solidFill>
                <a:srgbClr val="757575"/>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22" name="Arc 21">
                <a:extLst>
                  <a:ext uri="{FF2B5EF4-FFF2-40B4-BE49-F238E27FC236}">
                    <a16:creationId xmlns:a16="http://schemas.microsoft.com/office/drawing/2014/main" id="{9ABB8959-417A-20E2-3BFB-820D653F8B1E}"/>
                  </a:ext>
                </a:extLst>
              </p:cNvPr>
              <p:cNvSpPr/>
              <p:nvPr>
                <p:custDataLst>
                  <p:tags r:id="rId38"/>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MoonLegend3">
              <a:extLst>
                <a:ext uri="{FF2B5EF4-FFF2-40B4-BE49-F238E27FC236}">
                  <a16:creationId xmlns:a16="http://schemas.microsoft.com/office/drawing/2014/main" id="{7A7E4CBF-9B94-C8D7-EF8F-9662FD33055A}"/>
                </a:ext>
              </a:extLst>
            </p:cNvPr>
            <p:cNvGrpSpPr>
              <a:grpSpLocks noChangeAspect="1"/>
            </p:cNvGrpSpPr>
            <p:nvPr>
              <p:custDataLst>
                <p:tags r:id="rId28"/>
              </p:custDataLst>
            </p:nvPr>
          </p:nvGrpSpPr>
          <p:grpSpPr>
            <a:xfrm>
              <a:off x="7723680" y="2454085"/>
              <a:ext cx="228600" cy="228600"/>
              <a:chOff x="762000" y="1270000"/>
              <a:chExt cx="254000" cy="254000"/>
            </a:xfrm>
          </p:grpSpPr>
          <p:sp>
            <p:nvSpPr>
              <p:cNvPr id="19" name="Oval 18">
                <a:extLst>
                  <a:ext uri="{FF2B5EF4-FFF2-40B4-BE49-F238E27FC236}">
                    <a16:creationId xmlns:a16="http://schemas.microsoft.com/office/drawing/2014/main" id="{25A66490-5468-AC46-5ED5-E8212992AFCC}"/>
                  </a:ext>
                </a:extLst>
              </p:cNvPr>
              <p:cNvSpPr/>
              <p:nvPr>
                <p:custDataLst>
                  <p:tags r:id="rId35"/>
                </p:custDataLst>
              </p:nvPr>
            </p:nvSpPr>
            <p:spPr>
              <a:xfrm>
                <a:off x="762000" y="1270000"/>
                <a:ext cx="254000" cy="254000"/>
              </a:xfrm>
              <a:prstGeom prst="ellipse">
                <a:avLst/>
              </a:prstGeom>
              <a:solidFill>
                <a:srgbClr val="757575"/>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20" name="Arc 19">
                <a:extLst>
                  <a:ext uri="{FF2B5EF4-FFF2-40B4-BE49-F238E27FC236}">
                    <a16:creationId xmlns:a16="http://schemas.microsoft.com/office/drawing/2014/main" id="{2164DC02-AF00-DEB2-344B-46D05BDC2865}"/>
                  </a:ext>
                </a:extLst>
              </p:cNvPr>
              <p:cNvSpPr/>
              <p:nvPr>
                <p:custDataLst>
                  <p:tags r:id="rId36"/>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MoonLegend4">
              <a:extLst>
                <a:ext uri="{FF2B5EF4-FFF2-40B4-BE49-F238E27FC236}">
                  <a16:creationId xmlns:a16="http://schemas.microsoft.com/office/drawing/2014/main" id="{37ACCC41-9C6B-7C20-5C62-B34B467FA718}"/>
                </a:ext>
              </a:extLst>
            </p:cNvPr>
            <p:cNvGrpSpPr>
              <a:grpSpLocks noChangeAspect="1"/>
            </p:cNvGrpSpPr>
            <p:nvPr>
              <p:custDataLst>
                <p:tags r:id="rId29"/>
              </p:custDataLst>
            </p:nvPr>
          </p:nvGrpSpPr>
          <p:grpSpPr>
            <a:xfrm>
              <a:off x="7723680" y="2829900"/>
              <a:ext cx="228600" cy="228600"/>
              <a:chOff x="762000" y="1270000"/>
              <a:chExt cx="254000" cy="254000"/>
            </a:xfrm>
          </p:grpSpPr>
          <p:sp>
            <p:nvSpPr>
              <p:cNvPr id="17" name="Oval 16">
                <a:extLst>
                  <a:ext uri="{FF2B5EF4-FFF2-40B4-BE49-F238E27FC236}">
                    <a16:creationId xmlns:a16="http://schemas.microsoft.com/office/drawing/2014/main" id="{14731651-049D-FD74-10A9-3B77CDA9C266}"/>
                  </a:ext>
                </a:extLst>
              </p:cNvPr>
              <p:cNvSpPr/>
              <p:nvPr>
                <p:custDataLst>
                  <p:tags r:id="rId33"/>
                </p:custDataLst>
              </p:nvPr>
            </p:nvSpPr>
            <p:spPr>
              <a:xfrm>
                <a:off x="762000" y="1270000"/>
                <a:ext cx="254000" cy="254000"/>
              </a:xfrm>
              <a:prstGeom prst="ellipse">
                <a:avLst/>
              </a:prstGeom>
              <a:solidFill>
                <a:srgbClr val="757575"/>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8" name="Arc 17">
                <a:extLst>
                  <a:ext uri="{FF2B5EF4-FFF2-40B4-BE49-F238E27FC236}">
                    <a16:creationId xmlns:a16="http://schemas.microsoft.com/office/drawing/2014/main" id="{5AADA01A-6C4E-7E32-6930-9C7BE1CCCDFC}"/>
                  </a:ext>
                </a:extLst>
              </p:cNvPr>
              <p:cNvSpPr/>
              <p:nvPr>
                <p:custDataLst>
                  <p:tags r:id="rId34"/>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MoonLegend5">
              <a:extLst>
                <a:ext uri="{FF2B5EF4-FFF2-40B4-BE49-F238E27FC236}">
                  <a16:creationId xmlns:a16="http://schemas.microsoft.com/office/drawing/2014/main" id="{E9C1FE7B-027B-2A18-4D77-A6B6DC1EDC9F}"/>
                </a:ext>
              </a:extLst>
            </p:cNvPr>
            <p:cNvGrpSpPr>
              <a:grpSpLocks noChangeAspect="1"/>
            </p:cNvGrpSpPr>
            <p:nvPr>
              <p:custDataLst>
                <p:tags r:id="rId30"/>
              </p:custDataLst>
            </p:nvPr>
          </p:nvGrpSpPr>
          <p:grpSpPr>
            <a:xfrm>
              <a:off x="7723680" y="3205716"/>
              <a:ext cx="228600" cy="228600"/>
              <a:chOff x="762000" y="1270000"/>
              <a:chExt cx="254000" cy="254000"/>
            </a:xfrm>
          </p:grpSpPr>
          <p:sp>
            <p:nvSpPr>
              <p:cNvPr id="15" name="Oval 14">
                <a:extLst>
                  <a:ext uri="{FF2B5EF4-FFF2-40B4-BE49-F238E27FC236}">
                    <a16:creationId xmlns:a16="http://schemas.microsoft.com/office/drawing/2014/main" id="{25520F20-D7D9-7F64-BF4E-B26721F00ED8}"/>
                  </a:ext>
                </a:extLst>
              </p:cNvPr>
              <p:cNvSpPr/>
              <p:nvPr>
                <p:custDataLst>
                  <p:tags r:id="rId31"/>
                </p:custDataLst>
              </p:nvPr>
            </p:nvSpPr>
            <p:spPr>
              <a:xfrm>
                <a:off x="762000" y="1270000"/>
                <a:ext cx="254000" cy="254000"/>
              </a:xfrm>
              <a:prstGeom prst="ellipse">
                <a:avLst/>
              </a:prstGeom>
              <a:solidFill>
                <a:srgbClr val="757575"/>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 name="Arc 15">
                <a:extLst>
                  <a:ext uri="{FF2B5EF4-FFF2-40B4-BE49-F238E27FC236}">
                    <a16:creationId xmlns:a16="http://schemas.microsoft.com/office/drawing/2014/main" id="{1AC3D5E5-FFBA-7695-4382-807739B76632}"/>
                  </a:ext>
                </a:extLst>
              </p:cNvPr>
              <p:cNvSpPr/>
              <p:nvPr>
                <p:custDataLst>
                  <p:tags r:id="rId32"/>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7" name="Sticker" hidden="1">
            <a:extLst>
              <a:ext uri="{FF2B5EF4-FFF2-40B4-BE49-F238E27FC236}">
                <a16:creationId xmlns:a16="http://schemas.microsoft.com/office/drawing/2014/main" id="{174FA759-1A16-45E2-B8DB-6AC61DFC92D4}"/>
              </a:ext>
            </a:extLst>
          </p:cNvPr>
          <p:cNvGrpSpPr>
            <a:grpSpLocks noChangeAspect="1"/>
          </p:cNvGrpSpPr>
          <p:nvPr userDrawn="1"/>
        </p:nvGrpSpPr>
        <p:grpSpPr bwMode="gray">
          <a:xfrm>
            <a:off x="559460" y="1289273"/>
            <a:ext cx="428337" cy="156997"/>
            <a:chOff x="8456447" y="272180"/>
            <a:chExt cx="322188" cy="156966"/>
          </a:xfrm>
        </p:grpSpPr>
        <p:sp>
          <p:nvSpPr>
            <p:cNvPr id="168" name="StickerRectangle">
              <a:extLst>
                <a:ext uri="{FF2B5EF4-FFF2-40B4-BE49-F238E27FC236}">
                  <a16:creationId xmlns:a16="http://schemas.microsoft.com/office/drawing/2014/main" id="{99FB5892-A9FF-4D0E-8661-19A39D5E096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69" name="StickerUnderline">
              <a:extLst>
                <a:ext uri="{FF2B5EF4-FFF2-40B4-BE49-F238E27FC236}">
                  <a16:creationId xmlns:a16="http://schemas.microsoft.com/office/drawing/2014/main" id="{B821CB31-49E5-49E7-966F-3C5449557168}"/>
                </a:ext>
              </a:extLst>
            </p:cNvPr>
            <p:cNvCxnSpPr>
              <a:cxnSpLocks noChangeShapeType="1"/>
              <a:stCxn id="168" idx="4"/>
              <a:endCxn id="168"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44" name="LegendLines" hidden="1">
            <a:extLst>
              <a:ext uri="{FF2B5EF4-FFF2-40B4-BE49-F238E27FC236}">
                <a16:creationId xmlns:a16="http://schemas.microsoft.com/office/drawing/2014/main" id="{96520A0D-E8D0-48B5-8162-BA1976A5C3E1}"/>
              </a:ext>
            </a:extLst>
          </p:cNvPr>
          <p:cNvGrpSpPr/>
          <p:nvPr userDrawn="1"/>
        </p:nvGrpSpPr>
        <p:grpSpPr>
          <a:xfrm>
            <a:off x="10440000" y="3243600"/>
            <a:ext cx="1269335" cy="958286"/>
            <a:chOff x="4372690" y="3739101"/>
            <a:chExt cx="1269335" cy="958286"/>
          </a:xfrm>
        </p:grpSpPr>
        <p:sp>
          <p:nvSpPr>
            <p:cNvPr id="170" name="Legend1">
              <a:extLst>
                <a:ext uri="{FF2B5EF4-FFF2-40B4-BE49-F238E27FC236}">
                  <a16:creationId xmlns:a16="http://schemas.microsoft.com/office/drawing/2014/main" id="{D5E27233-7661-43E0-8C1B-859EBE562598}"/>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1" name="Legend2">
              <a:extLst>
                <a:ext uri="{FF2B5EF4-FFF2-40B4-BE49-F238E27FC236}">
                  <a16:creationId xmlns:a16="http://schemas.microsoft.com/office/drawing/2014/main" id="{215BA769-FC3A-4971-81E8-16C8E7138029}"/>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2" name="Legend3">
              <a:extLst>
                <a:ext uri="{FF2B5EF4-FFF2-40B4-BE49-F238E27FC236}">
                  <a16:creationId xmlns:a16="http://schemas.microsoft.com/office/drawing/2014/main" id="{75880242-A8D7-441D-805E-B817DF5CA854}"/>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3" name="LineLegend3">
              <a:extLst>
                <a:ext uri="{FF2B5EF4-FFF2-40B4-BE49-F238E27FC236}">
                  <a16:creationId xmlns:a16="http://schemas.microsoft.com/office/drawing/2014/main" id="{5C3089E9-5649-4103-BA5F-72175F24BEF8}"/>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4" name="LineLegend2">
              <a:extLst>
                <a:ext uri="{FF2B5EF4-FFF2-40B4-BE49-F238E27FC236}">
                  <a16:creationId xmlns:a16="http://schemas.microsoft.com/office/drawing/2014/main" id="{70A7CFCE-D526-433E-9FBC-6DEF2F5E9EB4}"/>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5" name="LineLegend1">
              <a:extLst>
                <a:ext uri="{FF2B5EF4-FFF2-40B4-BE49-F238E27FC236}">
                  <a16:creationId xmlns:a16="http://schemas.microsoft.com/office/drawing/2014/main" id="{4AD9EC0A-8F45-49FA-BB0F-195682A6F6BE}"/>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Tree>
    <p:extLst>
      <p:ext uri="{BB962C8B-B14F-4D97-AF65-F5344CB8AC3E}">
        <p14:creationId xmlns:p14="http://schemas.microsoft.com/office/powerpoint/2010/main" val="3386525249"/>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70" r:id="rId4"/>
    <p:sldLayoutId id="2147483871"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80" r:id="rId14"/>
    <p:sldLayoutId id="2147483877" r:id="rId15"/>
    <p:sldLayoutId id="2147483899" r:id="rId16"/>
    <p:sldLayoutId id="2147483915" r:id="rId17"/>
    <p:sldLayoutId id="2147483916" r:id="rId18"/>
  </p:sldLayoutIdLst>
  <p:txStyles>
    <p:title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147.xml"/><Relationship Id="rId7" Type="http://schemas.openxmlformats.org/officeDocument/2006/relationships/notesSlide" Target="../notesSlides/notesSlide1.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slideLayout" Target="../slideLayouts/slideLayout17.xml"/><Relationship Id="rId11" Type="http://schemas.openxmlformats.org/officeDocument/2006/relationships/image" Target="../media/image10.png"/><Relationship Id="rId5" Type="http://schemas.openxmlformats.org/officeDocument/2006/relationships/tags" Target="../tags/tag149.xml"/><Relationship Id="rId10" Type="http://schemas.openxmlformats.org/officeDocument/2006/relationships/image" Target="../media/image9.png"/><Relationship Id="rId4" Type="http://schemas.openxmlformats.org/officeDocument/2006/relationships/tags" Target="../tags/tag148.xml"/><Relationship Id="rId9" Type="http://schemas.openxmlformats.org/officeDocument/2006/relationships/image" Target="../media/image8.emf"/></Relationships>
</file>

<file path=ppt/slides/_rels/slide10.xml.rels><?xml version="1.0" encoding="UTF-8" standalone="yes"?>
<Relationships xmlns="http://schemas.openxmlformats.org/package/2006/relationships"><Relationship Id="rId13" Type="http://schemas.openxmlformats.org/officeDocument/2006/relationships/tags" Target="../tags/tag201.xml"/><Relationship Id="rId18" Type="http://schemas.openxmlformats.org/officeDocument/2006/relationships/tags" Target="../tags/tag206.xml"/><Relationship Id="rId26" Type="http://schemas.openxmlformats.org/officeDocument/2006/relationships/tags" Target="../tags/tag214.xml"/><Relationship Id="rId3" Type="http://schemas.openxmlformats.org/officeDocument/2006/relationships/tags" Target="../tags/tag191.xml"/><Relationship Id="rId21" Type="http://schemas.openxmlformats.org/officeDocument/2006/relationships/tags" Target="../tags/tag209.xml"/><Relationship Id="rId34" Type="http://schemas.openxmlformats.org/officeDocument/2006/relationships/image" Target="../media/image11.emf"/><Relationship Id="rId7" Type="http://schemas.openxmlformats.org/officeDocument/2006/relationships/tags" Target="../tags/tag195.xml"/><Relationship Id="rId12" Type="http://schemas.openxmlformats.org/officeDocument/2006/relationships/tags" Target="../tags/tag200.xml"/><Relationship Id="rId17" Type="http://schemas.openxmlformats.org/officeDocument/2006/relationships/tags" Target="../tags/tag205.xml"/><Relationship Id="rId25" Type="http://schemas.openxmlformats.org/officeDocument/2006/relationships/tags" Target="../tags/tag213.xml"/><Relationship Id="rId33" Type="http://schemas.openxmlformats.org/officeDocument/2006/relationships/oleObject" Target="../embeddings/oleObject25.bin"/><Relationship Id="rId2" Type="http://schemas.openxmlformats.org/officeDocument/2006/relationships/tags" Target="../tags/tag190.xml"/><Relationship Id="rId16" Type="http://schemas.openxmlformats.org/officeDocument/2006/relationships/tags" Target="../tags/tag204.xml"/><Relationship Id="rId20" Type="http://schemas.openxmlformats.org/officeDocument/2006/relationships/tags" Target="../tags/tag208.xml"/><Relationship Id="rId29" Type="http://schemas.openxmlformats.org/officeDocument/2006/relationships/tags" Target="../tags/tag217.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tags" Target="../tags/tag199.xml"/><Relationship Id="rId24" Type="http://schemas.openxmlformats.org/officeDocument/2006/relationships/tags" Target="../tags/tag212.xml"/><Relationship Id="rId32" Type="http://schemas.openxmlformats.org/officeDocument/2006/relationships/notesSlide" Target="../notesSlides/notesSlide4.xml"/><Relationship Id="rId5" Type="http://schemas.openxmlformats.org/officeDocument/2006/relationships/tags" Target="../tags/tag193.xml"/><Relationship Id="rId15" Type="http://schemas.openxmlformats.org/officeDocument/2006/relationships/tags" Target="../tags/tag203.xml"/><Relationship Id="rId23" Type="http://schemas.openxmlformats.org/officeDocument/2006/relationships/tags" Target="../tags/tag211.xml"/><Relationship Id="rId28" Type="http://schemas.openxmlformats.org/officeDocument/2006/relationships/tags" Target="../tags/tag216.xml"/><Relationship Id="rId36" Type="http://schemas.openxmlformats.org/officeDocument/2006/relationships/chart" Target="../charts/chart1.xml"/><Relationship Id="rId10" Type="http://schemas.openxmlformats.org/officeDocument/2006/relationships/tags" Target="../tags/tag198.xml"/><Relationship Id="rId19" Type="http://schemas.openxmlformats.org/officeDocument/2006/relationships/tags" Target="../tags/tag207.xml"/><Relationship Id="rId31" Type="http://schemas.openxmlformats.org/officeDocument/2006/relationships/slideLayout" Target="../slideLayouts/slideLayout1.xml"/><Relationship Id="rId4" Type="http://schemas.openxmlformats.org/officeDocument/2006/relationships/tags" Target="../tags/tag192.xml"/><Relationship Id="rId9" Type="http://schemas.openxmlformats.org/officeDocument/2006/relationships/tags" Target="../tags/tag197.xml"/><Relationship Id="rId14" Type="http://schemas.openxmlformats.org/officeDocument/2006/relationships/tags" Target="../tags/tag202.xml"/><Relationship Id="rId22" Type="http://schemas.openxmlformats.org/officeDocument/2006/relationships/tags" Target="../tags/tag210.xml"/><Relationship Id="rId27" Type="http://schemas.openxmlformats.org/officeDocument/2006/relationships/tags" Target="../tags/tag215.xml"/><Relationship Id="rId30" Type="http://schemas.openxmlformats.org/officeDocument/2006/relationships/tags" Target="../tags/tag218.xml"/><Relationship Id="rId35" Type="http://schemas.openxmlformats.org/officeDocument/2006/relationships/image" Target="../media/image9.png"/><Relationship Id="rId8" Type="http://schemas.openxmlformats.org/officeDocument/2006/relationships/tags" Target="../tags/tag196.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36.png"/><Relationship Id="rId18" Type="http://schemas.openxmlformats.org/officeDocument/2006/relationships/image" Target="../media/image41.svg"/><Relationship Id="rId26" Type="http://schemas.openxmlformats.org/officeDocument/2006/relationships/image" Target="../media/image49.png"/><Relationship Id="rId3" Type="http://schemas.openxmlformats.org/officeDocument/2006/relationships/tags" Target="../tags/tag221.xml"/><Relationship Id="rId21" Type="http://schemas.openxmlformats.org/officeDocument/2006/relationships/image" Target="../media/image44.png"/><Relationship Id="rId7" Type="http://schemas.openxmlformats.org/officeDocument/2006/relationships/tags" Target="../tags/tag225.xml"/><Relationship Id="rId12" Type="http://schemas.openxmlformats.org/officeDocument/2006/relationships/image" Target="../media/image3.emf"/><Relationship Id="rId17" Type="http://schemas.openxmlformats.org/officeDocument/2006/relationships/image" Target="../media/image40.png"/><Relationship Id="rId25" Type="http://schemas.openxmlformats.org/officeDocument/2006/relationships/image" Target="../media/image48.png"/><Relationship Id="rId2" Type="http://schemas.openxmlformats.org/officeDocument/2006/relationships/tags" Target="../tags/tag220.xml"/><Relationship Id="rId16" Type="http://schemas.openxmlformats.org/officeDocument/2006/relationships/image" Target="../media/image39.svg"/><Relationship Id="rId20" Type="http://schemas.openxmlformats.org/officeDocument/2006/relationships/image" Target="../media/image43.svg"/><Relationship Id="rId29" Type="http://schemas.openxmlformats.org/officeDocument/2006/relationships/image" Target="../media/image52.jpeg"/><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oleObject" Target="../embeddings/oleObject26.bin"/><Relationship Id="rId24" Type="http://schemas.openxmlformats.org/officeDocument/2006/relationships/image" Target="../media/image47.png"/><Relationship Id="rId5" Type="http://schemas.openxmlformats.org/officeDocument/2006/relationships/tags" Target="../tags/tag223.xml"/><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9.png"/><Relationship Id="rId19" Type="http://schemas.openxmlformats.org/officeDocument/2006/relationships/image" Target="../media/image42.png"/><Relationship Id="rId31" Type="http://schemas.openxmlformats.org/officeDocument/2006/relationships/image" Target="../media/image54.svg"/><Relationship Id="rId4" Type="http://schemas.openxmlformats.org/officeDocument/2006/relationships/tags" Target="../tags/tag222.xml"/><Relationship Id="rId9" Type="http://schemas.openxmlformats.org/officeDocument/2006/relationships/notesSlide" Target="../notesSlides/notesSlide5.xml"/><Relationship Id="rId14" Type="http://schemas.openxmlformats.org/officeDocument/2006/relationships/image" Target="../media/image37.sv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image" Target="../media/image11.emf"/><Relationship Id="rId5" Type="http://schemas.openxmlformats.org/officeDocument/2006/relationships/oleObject" Target="../embeddings/oleObject27.bin"/><Relationship Id="rId4" Type="http://schemas.openxmlformats.org/officeDocument/2006/relationships/notesSlide" Target="../notesSlides/notesSlide6.xml"/><Relationship Id="rId9"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230.xml"/><Relationship Id="rId7" Type="http://schemas.openxmlformats.org/officeDocument/2006/relationships/image" Target="../media/image11.emf"/><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oleObject" Target="../embeddings/oleObject28.bin"/><Relationship Id="rId5" Type="http://schemas.openxmlformats.org/officeDocument/2006/relationships/notesSlide" Target="../notesSlides/notesSlide7.xml"/><Relationship Id="rId10" Type="http://schemas.openxmlformats.org/officeDocument/2006/relationships/hyperlink" Target="https://osf.io/preprints/psyarxiv/5b26t" TargetMode="External"/><Relationship Id="rId4" Type="http://schemas.openxmlformats.org/officeDocument/2006/relationships/slideLayout" Target="../slideLayouts/slideLayout1.xml"/><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tags" Target="../tags/tag232.xml"/><Relationship Id="rId1" Type="http://schemas.openxmlformats.org/officeDocument/2006/relationships/tags" Target="../tags/tag231.xml"/><Relationship Id="rId6" Type="http://schemas.openxmlformats.org/officeDocument/2006/relationships/image" Target="../media/image11.emf"/><Relationship Id="rId5" Type="http://schemas.openxmlformats.org/officeDocument/2006/relationships/oleObject" Target="../embeddings/oleObject29.bin"/><Relationship Id="rId4"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8" Type="http://schemas.openxmlformats.org/officeDocument/2006/relationships/tags" Target="../tags/tag240.xml"/><Relationship Id="rId13" Type="http://schemas.openxmlformats.org/officeDocument/2006/relationships/image" Target="../media/image26.emf"/><Relationship Id="rId18" Type="http://schemas.openxmlformats.org/officeDocument/2006/relationships/slide" Target="slide19.xml"/><Relationship Id="rId3" Type="http://schemas.openxmlformats.org/officeDocument/2006/relationships/tags" Target="../tags/tag235.xml"/><Relationship Id="rId7" Type="http://schemas.openxmlformats.org/officeDocument/2006/relationships/tags" Target="../tags/tag239.xml"/><Relationship Id="rId12" Type="http://schemas.openxmlformats.org/officeDocument/2006/relationships/oleObject" Target="../embeddings/oleObject30.bin"/><Relationship Id="rId17" Type="http://schemas.openxmlformats.org/officeDocument/2006/relationships/slide" Target="slide9.xml"/><Relationship Id="rId2" Type="http://schemas.openxmlformats.org/officeDocument/2006/relationships/tags" Target="../tags/tag234.xml"/><Relationship Id="rId16" Type="http://schemas.openxmlformats.org/officeDocument/2006/relationships/slide" Target="slide4.xml"/><Relationship Id="rId1" Type="http://schemas.openxmlformats.org/officeDocument/2006/relationships/tags" Target="../tags/tag233.xml"/><Relationship Id="rId6" Type="http://schemas.openxmlformats.org/officeDocument/2006/relationships/tags" Target="../tags/tag238.xml"/><Relationship Id="rId11" Type="http://schemas.openxmlformats.org/officeDocument/2006/relationships/notesSlide" Target="../notesSlides/notesSlide9.xml"/><Relationship Id="rId5" Type="http://schemas.openxmlformats.org/officeDocument/2006/relationships/tags" Target="../tags/tag237.xml"/><Relationship Id="rId15" Type="http://schemas.openxmlformats.org/officeDocument/2006/relationships/image" Target="../media/image27.png"/><Relationship Id="rId10" Type="http://schemas.openxmlformats.org/officeDocument/2006/relationships/slideLayout" Target="../slideLayouts/slideLayout2.xml"/><Relationship Id="rId4" Type="http://schemas.openxmlformats.org/officeDocument/2006/relationships/tags" Target="../tags/tag236.xml"/><Relationship Id="rId9" Type="http://schemas.openxmlformats.org/officeDocument/2006/relationships/tags" Target="../tags/tag241.xml"/><Relationship Id="rId1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image" Target="../media/image11.emf"/><Relationship Id="rId5" Type="http://schemas.openxmlformats.org/officeDocument/2006/relationships/oleObject" Target="../embeddings/oleObject31.bin"/><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image" Target="../media/image11.emf"/><Relationship Id="rId5" Type="http://schemas.openxmlformats.org/officeDocument/2006/relationships/oleObject" Target="../embeddings/oleObject32.bin"/><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image" Target="../media/image11.emf"/><Relationship Id="rId5" Type="http://schemas.openxmlformats.org/officeDocument/2006/relationships/oleObject" Target="../embeddings/oleObject33.bin"/><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8" Type="http://schemas.openxmlformats.org/officeDocument/2006/relationships/tags" Target="../tags/tag255.xml"/><Relationship Id="rId13" Type="http://schemas.openxmlformats.org/officeDocument/2006/relationships/image" Target="../media/image9.png"/><Relationship Id="rId3" Type="http://schemas.openxmlformats.org/officeDocument/2006/relationships/tags" Target="../tags/tag250.xml"/><Relationship Id="rId7" Type="http://schemas.openxmlformats.org/officeDocument/2006/relationships/tags" Target="../tags/tag254.xml"/><Relationship Id="rId12" Type="http://schemas.openxmlformats.org/officeDocument/2006/relationships/image" Target="../media/image26.emf"/><Relationship Id="rId17" Type="http://schemas.openxmlformats.org/officeDocument/2006/relationships/slide" Target="slide15.xml"/><Relationship Id="rId2" Type="http://schemas.openxmlformats.org/officeDocument/2006/relationships/tags" Target="../tags/tag249.xml"/><Relationship Id="rId16" Type="http://schemas.openxmlformats.org/officeDocument/2006/relationships/slide" Target="slide9.xml"/><Relationship Id="rId1" Type="http://schemas.openxmlformats.org/officeDocument/2006/relationships/tags" Target="../tags/tag248.xml"/><Relationship Id="rId6" Type="http://schemas.openxmlformats.org/officeDocument/2006/relationships/tags" Target="../tags/tag253.xml"/><Relationship Id="rId11" Type="http://schemas.openxmlformats.org/officeDocument/2006/relationships/oleObject" Target="../embeddings/oleObject34.bin"/><Relationship Id="rId5" Type="http://schemas.openxmlformats.org/officeDocument/2006/relationships/tags" Target="../tags/tag252.xml"/><Relationship Id="rId15" Type="http://schemas.openxmlformats.org/officeDocument/2006/relationships/slide" Target="slide4.xml"/><Relationship Id="rId10" Type="http://schemas.openxmlformats.org/officeDocument/2006/relationships/notesSlide" Target="../notesSlides/notesSlide13.xml"/><Relationship Id="rId4" Type="http://schemas.openxmlformats.org/officeDocument/2006/relationships/tags" Target="../tags/tag251.xml"/><Relationship Id="rId9" Type="http://schemas.openxmlformats.org/officeDocument/2006/relationships/slideLayout" Target="../slideLayouts/slideLayout2.xml"/><Relationship Id="rId1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52.xml"/><Relationship Id="rId7" Type="http://schemas.openxmlformats.org/officeDocument/2006/relationships/image" Target="../media/image11.emf"/><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oleObject" Target="../embeddings/oleObject17.bin"/><Relationship Id="rId11" Type="http://schemas.openxmlformats.org/officeDocument/2006/relationships/image" Target="../media/image14.jpg"/><Relationship Id="rId5" Type="http://schemas.openxmlformats.org/officeDocument/2006/relationships/slideLayout" Target="../slideLayouts/slideLayout18.xml"/><Relationship Id="rId10" Type="http://schemas.openxmlformats.org/officeDocument/2006/relationships/image" Target="../media/image13.jpeg"/><Relationship Id="rId4" Type="http://schemas.openxmlformats.org/officeDocument/2006/relationships/tags" Target="../tags/tag153.xml"/><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image" Target="../media/image16.png"/><Relationship Id="rId18" Type="http://schemas.openxmlformats.org/officeDocument/2006/relationships/image" Target="../media/image21.svg"/><Relationship Id="rId3" Type="http://schemas.openxmlformats.org/officeDocument/2006/relationships/tags" Target="../tags/tag156.xml"/><Relationship Id="rId21" Type="http://schemas.openxmlformats.org/officeDocument/2006/relationships/image" Target="../media/image24.png"/><Relationship Id="rId7" Type="http://schemas.openxmlformats.org/officeDocument/2006/relationships/tags" Target="../tags/tag160.xml"/><Relationship Id="rId12" Type="http://schemas.openxmlformats.org/officeDocument/2006/relationships/image" Target="../media/image15.emf"/><Relationship Id="rId17" Type="http://schemas.openxmlformats.org/officeDocument/2006/relationships/image" Target="../media/image20.png"/><Relationship Id="rId2" Type="http://schemas.openxmlformats.org/officeDocument/2006/relationships/tags" Target="../tags/tag155.xml"/><Relationship Id="rId16" Type="http://schemas.openxmlformats.org/officeDocument/2006/relationships/image" Target="../media/image19.svg"/><Relationship Id="rId20" Type="http://schemas.openxmlformats.org/officeDocument/2006/relationships/image" Target="../media/image23.svg"/><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oleObject" Target="../embeddings/oleObject18.bin"/><Relationship Id="rId5" Type="http://schemas.openxmlformats.org/officeDocument/2006/relationships/tags" Target="../tags/tag158.xml"/><Relationship Id="rId15" Type="http://schemas.openxmlformats.org/officeDocument/2006/relationships/image" Target="../media/image18.png"/><Relationship Id="rId10" Type="http://schemas.openxmlformats.org/officeDocument/2006/relationships/image" Target="../media/image9.png"/><Relationship Id="rId19" Type="http://schemas.openxmlformats.org/officeDocument/2006/relationships/image" Target="../media/image22.png"/><Relationship Id="rId4" Type="http://schemas.openxmlformats.org/officeDocument/2006/relationships/tags" Target="../tags/tag157.xml"/><Relationship Id="rId9" Type="http://schemas.openxmlformats.org/officeDocument/2006/relationships/slideLayout" Target="../slideLayouts/slideLayout1.xml"/><Relationship Id="rId14" Type="http://schemas.openxmlformats.org/officeDocument/2006/relationships/image" Target="../media/image17.svg"/><Relationship Id="rId22" Type="http://schemas.openxmlformats.org/officeDocument/2006/relationships/image" Target="../media/image25.svg"/></Relationships>
</file>

<file path=ppt/slides/_rels/slide4.xml.rels><?xml version="1.0" encoding="UTF-8" standalone="yes"?>
<Relationships xmlns="http://schemas.openxmlformats.org/package/2006/relationships"><Relationship Id="rId8" Type="http://schemas.openxmlformats.org/officeDocument/2006/relationships/tags" Target="../tags/tag169.xml"/><Relationship Id="rId13" Type="http://schemas.openxmlformats.org/officeDocument/2006/relationships/image" Target="../media/image9.png"/><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image" Target="../media/image26.emf"/><Relationship Id="rId17" Type="http://schemas.openxmlformats.org/officeDocument/2006/relationships/slide" Target="slide19.xml"/><Relationship Id="rId2" Type="http://schemas.openxmlformats.org/officeDocument/2006/relationships/tags" Target="../tags/tag163.xml"/><Relationship Id="rId16" Type="http://schemas.openxmlformats.org/officeDocument/2006/relationships/slide" Target="slide15.xml"/><Relationship Id="rId1" Type="http://schemas.openxmlformats.org/officeDocument/2006/relationships/tags" Target="../tags/tag162.xml"/><Relationship Id="rId6" Type="http://schemas.openxmlformats.org/officeDocument/2006/relationships/tags" Target="../tags/tag167.xml"/><Relationship Id="rId11" Type="http://schemas.openxmlformats.org/officeDocument/2006/relationships/oleObject" Target="../embeddings/oleObject19.bin"/><Relationship Id="rId5" Type="http://schemas.openxmlformats.org/officeDocument/2006/relationships/tags" Target="../tags/tag166.xml"/><Relationship Id="rId15" Type="http://schemas.openxmlformats.org/officeDocument/2006/relationships/slide" Target="slide9.xml"/><Relationship Id="rId10" Type="http://schemas.openxmlformats.org/officeDocument/2006/relationships/notesSlide" Target="../notesSlides/notesSlide2.xml"/><Relationship Id="rId4" Type="http://schemas.openxmlformats.org/officeDocument/2006/relationships/tags" Target="../tags/tag165.xml"/><Relationship Id="rId9" Type="http://schemas.openxmlformats.org/officeDocument/2006/relationships/slideLayout" Target="../slideLayouts/slideLayout2.xml"/><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slideLayout" Target="../slideLayouts/slideLayout1.xml"/><Relationship Id="rId7" Type="http://schemas.openxmlformats.org/officeDocument/2006/relationships/image" Target="../media/image28.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3.emf"/><Relationship Id="rId5" Type="http://schemas.openxmlformats.org/officeDocument/2006/relationships/oleObject" Target="../embeddings/oleObject20.bin"/><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1.bin"/><Relationship Id="rId3" Type="http://schemas.microsoft.com/office/2007/relationships/media" Target="../media/media1.mov"/><Relationship Id="rId7" Type="http://schemas.openxmlformats.org/officeDocument/2006/relationships/image" Target="../media/image9.png"/><Relationship Id="rId12" Type="http://schemas.openxmlformats.org/officeDocument/2006/relationships/hyperlink" Target="https://ig.ft.com/generative-ai/" TargetMode="Externa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slideLayout" Target="../slideLayouts/slideLayout1.xml"/><Relationship Id="rId11" Type="http://schemas.openxmlformats.org/officeDocument/2006/relationships/image" Target="../media/image31.png"/><Relationship Id="rId5" Type="http://schemas.openxmlformats.org/officeDocument/2006/relationships/tags" Target="../tags/tag174.xml"/><Relationship Id="rId10" Type="http://schemas.openxmlformats.org/officeDocument/2006/relationships/image" Target="../media/image30.png"/><Relationship Id="rId4" Type="http://schemas.openxmlformats.org/officeDocument/2006/relationships/video" Target="../media/media1.mov"/><Relationship Id="rId9" Type="http://schemas.openxmlformats.org/officeDocument/2006/relationships/image" Target="../media/image3.emf"/></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32.png"/><Relationship Id="rId3" Type="http://schemas.openxmlformats.org/officeDocument/2006/relationships/tags" Target="../tags/tag177.xml"/><Relationship Id="rId7" Type="http://schemas.openxmlformats.org/officeDocument/2006/relationships/video" Target="../media/media3.mov"/><Relationship Id="rId12" Type="http://schemas.openxmlformats.org/officeDocument/2006/relationships/hyperlink" Target="https://ig.ft.com/generative-ai/" TargetMode="External"/><Relationship Id="rId2" Type="http://schemas.openxmlformats.org/officeDocument/2006/relationships/tags" Target="../tags/tag176.xml"/><Relationship Id="rId1" Type="http://schemas.openxmlformats.org/officeDocument/2006/relationships/tags" Target="../tags/tag175.xml"/><Relationship Id="rId6" Type="http://schemas.microsoft.com/office/2007/relationships/media" Target="../media/media3.mov"/><Relationship Id="rId11" Type="http://schemas.openxmlformats.org/officeDocument/2006/relationships/image" Target="../media/image3.emf"/><Relationship Id="rId5" Type="http://schemas.openxmlformats.org/officeDocument/2006/relationships/video" Target="../media/media2.mov"/><Relationship Id="rId10" Type="http://schemas.openxmlformats.org/officeDocument/2006/relationships/oleObject" Target="../embeddings/oleObject22.bin"/><Relationship Id="rId4" Type="http://schemas.microsoft.com/office/2007/relationships/media" Target="../media/media2.mov"/><Relationship Id="rId9" Type="http://schemas.openxmlformats.org/officeDocument/2006/relationships/image" Target="../media/image9.pn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tags" Target="../tags/tag180.xml"/><Relationship Id="rId7" Type="http://schemas.openxmlformats.org/officeDocument/2006/relationships/image" Target="../media/image9.png"/><Relationship Id="rId12" Type="http://schemas.openxmlformats.org/officeDocument/2006/relationships/image" Target="../media/image35.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slideLayout" Target="../slideLayouts/slideLayout1.xml"/><Relationship Id="rId11" Type="http://schemas.openxmlformats.org/officeDocument/2006/relationships/image" Target="../media/image34.png"/><Relationship Id="rId5" Type="http://schemas.openxmlformats.org/officeDocument/2006/relationships/video" Target="../media/media4.mov"/><Relationship Id="rId10" Type="http://schemas.openxmlformats.org/officeDocument/2006/relationships/hyperlink" Target="https://ig.ft.com/generative-ai/" TargetMode="External"/><Relationship Id="rId4" Type="http://schemas.microsoft.com/office/2007/relationships/media" Target="../media/media4.mov"/><Relationship Id="rId9" Type="http://schemas.openxmlformats.org/officeDocument/2006/relationships/image" Target="../media/image3.emf"/></Relationships>
</file>

<file path=ppt/slides/_rels/slide9.xml.rels><?xml version="1.0" encoding="UTF-8" standalone="yes"?>
<Relationships xmlns="http://schemas.openxmlformats.org/package/2006/relationships"><Relationship Id="rId8" Type="http://schemas.openxmlformats.org/officeDocument/2006/relationships/tags" Target="../tags/tag188.xml"/><Relationship Id="rId13" Type="http://schemas.openxmlformats.org/officeDocument/2006/relationships/image" Target="../media/image9.png"/><Relationship Id="rId3" Type="http://schemas.openxmlformats.org/officeDocument/2006/relationships/tags" Target="../tags/tag183.xml"/><Relationship Id="rId7" Type="http://schemas.openxmlformats.org/officeDocument/2006/relationships/tags" Target="../tags/tag187.xml"/><Relationship Id="rId12" Type="http://schemas.openxmlformats.org/officeDocument/2006/relationships/image" Target="../media/image26.emf"/><Relationship Id="rId17" Type="http://schemas.openxmlformats.org/officeDocument/2006/relationships/slide" Target="slide19.xml"/><Relationship Id="rId2" Type="http://schemas.openxmlformats.org/officeDocument/2006/relationships/tags" Target="../tags/tag182.xml"/><Relationship Id="rId16" Type="http://schemas.openxmlformats.org/officeDocument/2006/relationships/slide" Target="slide15.xml"/><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oleObject" Target="../embeddings/oleObject24.bin"/><Relationship Id="rId5" Type="http://schemas.openxmlformats.org/officeDocument/2006/relationships/tags" Target="../tags/tag185.xml"/><Relationship Id="rId15" Type="http://schemas.openxmlformats.org/officeDocument/2006/relationships/slide" Target="slide4.xml"/><Relationship Id="rId10" Type="http://schemas.openxmlformats.org/officeDocument/2006/relationships/notesSlide" Target="../notesSlides/notesSlide3.xml"/><Relationship Id="rId4" Type="http://schemas.openxmlformats.org/officeDocument/2006/relationships/tags" Target="../tags/tag184.xml"/><Relationship Id="rId9" Type="http://schemas.openxmlformats.org/officeDocument/2006/relationships/slideLayout" Target="../slideLayouts/slideLayout2.xml"/><Relationship Id="rId1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Object 8" hidden="1">
            <a:extLst>
              <a:ext uri="{FF2B5EF4-FFF2-40B4-BE49-F238E27FC236}">
                <a16:creationId xmlns:a16="http://schemas.microsoft.com/office/drawing/2014/main" id="{DFC82A3A-0A2D-4C91-9164-E53833C359F6}"/>
              </a:ext>
            </a:extLst>
          </p:cNvPr>
          <p:cNvGraphicFramePr>
            <a:graphicFrameLocks noChangeAspect="1"/>
          </p:cNvGraphicFramePr>
          <p:nvPr>
            <p:custDataLst>
              <p:tags r:id="rId1"/>
            </p:custDataLst>
            <p:extLst>
              <p:ext uri="{D42A27DB-BD31-4B8C-83A1-F6EECF244321}">
                <p14:modId xmlns:p14="http://schemas.microsoft.com/office/powerpoint/2010/main" val="41538022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72" imgH="588" progId="TCLayout.ActiveDocument.1">
                  <p:embed/>
                </p:oleObj>
              </mc:Choice>
              <mc:Fallback>
                <p:oleObj name="think-cell Slide" r:id="rId8" imgW="572" imgH="588" progId="TCLayout.ActiveDocument.1">
                  <p:embed/>
                  <p:pic>
                    <p:nvPicPr>
                      <p:cNvPr id="3" name="Object 8" hidden="1">
                        <a:extLst>
                          <a:ext uri="{FF2B5EF4-FFF2-40B4-BE49-F238E27FC236}">
                            <a16:creationId xmlns:a16="http://schemas.microsoft.com/office/drawing/2014/main" id="{DFC82A3A-0A2D-4C91-9164-E53833C359F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pic>
        <p:nvPicPr>
          <p:cNvPr id="16" name="Picture 15">
            <a:extLst>
              <a:ext uri="{FF2B5EF4-FFF2-40B4-BE49-F238E27FC236}">
                <a16:creationId xmlns:a16="http://schemas.microsoft.com/office/drawing/2014/main" id="{7BF0C036-EE8F-E496-CC04-8F163E3EBB43}"/>
              </a:ext>
            </a:extLst>
          </p:cNvPr>
          <p:cNvPicPr>
            <a:picLocks noChangeAspect="1"/>
          </p:cNvPicPr>
          <p:nvPr/>
        </p:nvPicPr>
        <p:blipFill>
          <a:blip r:embed="rId10"/>
          <a:stretch>
            <a:fillRect/>
          </a:stretch>
        </p:blipFill>
        <p:spPr>
          <a:xfrm>
            <a:off x="-1" y="0"/>
            <a:ext cx="12191999" cy="6858000"/>
          </a:xfrm>
          <a:prstGeom prst="rect">
            <a:avLst/>
          </a:prstGeom>
        </p:spPr>
      </p:pic>
      <p:sp>
        <p:nvSpPr>
          <p:cNvPr id="2" name="Background" hidden="1">
            <a:extLst>
              <a:ext uri="{FF2B5EF4-FFF2-40B4-BE49-F238E27FC236}">
                <a16:creationId xmlns:a16="http://schemas.microsoft.com/office/drawing/2014/main" id="{108DE052-9238-470A-B7A3-D8EB461E3CEB}"/>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14" name="Documenttype">
            <a:extLst>
              <a:ext uri="{FF2B5EF4-FFF2-40B4-BE49-F238E27FC236}">
                <a16:creationId xmlns:a16="http://schemas.microsoft.com/office/drawing/2014/main" id="{7835DA42-CBF3-4299-9CD7-2662B8C52E8E}"/>
              </a:ext>
            </a:extLst>
          </p:cNvPr>
          <p:cNvSpPr>
            <a:spLocks noGrp="1"/>
          </p:cNvSpPr>
          <p:nvPr>
            <p:ph type="body" sz="quarter" idx="13"/>
            <p:custDataLst>
              <p:tags r:id="rId3"/>
            </p:custDataLst>
          </p:nvPr>
        </p:nvSpPr>
        <p:spPr/>
        <p:txBody>
          <a:bodyPr/>
          <a:lstStyle/>
          <a:p>
            <a:r>
              <a:rPr lang="en-US" dirty="0">
                <a:solidFill>
                  <a:schemeClr val="tx1"/>
                </a:solidFill>
              </a:rPr>
              <a:t>July 2024</a:t>
            </a:r>
          </a:p>
        </p:txBody>
      </p:sp>
      <p:sp>
        <p:nvSpPr>
          <p:cNvPr id="13" name="Subtitle">
            <a:extLst>
              <a:ext uri="{FF2B5EF4-FFF2-40B4-BE49-F238E27FC236}">
                <a16:creationId xmlns:a16="http://schemas.microsoft.com/office/drawing/2014/main" id="{507EE703-C870-469C-8AF6-3299EC835F50}"/>
              </a:ext>
            </a:extLst>
          </p:cNvPr>
          <p:cNvSpPr>
            <a:spLocks noGrp="1"/>
          </p:cNvSpPr>
          <p:nvPr>
            <p:ph type="subTitle" idx="1"/>
            <p:custDataLst>
              <p:tags r:id="rId4"/>
            </p:custDataLst>
          </p:nvPr>
        </p:nvSpPr>
        <p:spPr/>
        <p:txBody>
          <a:bodyPr/>
          <a:lstStyle/>
          <a:p>
            <a:r>
              <a:rPr lang="en-US" dirty="0">
                <a:solidFill>
                  <a:schemeClr val="tx1"/>
                </a:solidFill>
              </a:rPr>
              <a:t>London People Analytics Meetup</a:t>
            </a:r>
          </a:p>
        </p:txBody>
      </p:sp>
      <p:sp>
        <p:nvSpPr>
          <p:cNvPr id="4" name="Title">
            <a:extLst>
              <a:ext uri="{FF2B5EF4-FFF2-40B4-BE49-F238E27FC236}">
                <a16:creationId xmlns:a16="http://schemas.microsoft.com/office/drawing/2014/main" id="{FA5D4630-F7DD-45DE-8B28-13C4C3DDAD21}"/>
              </a:ext>
            </a:extLst>
          </p:cNvPr>
          <p:cNvSpPr>
            <a:spLocks noGrp="1"/>
          </p:cNvSpPr>
          <p:nvPr>
            <p:ph type="title"/>
            <p:custDataLst>
              <p:tags r:id="rId5"/>
            </p:custDataLst>
          </p:nvPr>
        </p:nvSpPr>
        <p:spPr/>
        <p:txBody>
          <a:bodyPr vert="horz"/>
          <a:lstStyle/>
          <a:p>
            <a:r>
              <a:rPr lang="en-US" dirty="0">
                <a:solidFill>
                  <a:schemeClr val="tx1"/>
                </a:solidFill>
              </a:rPr>
              <a:t>Practical Applications of Generative AI in HR</a:t>
            </a:r>
          </a:p>
        </p:txBody>
      </p:sp>
      <p:pic>
        <p:nvPicPr>
          <p:cNvPr id="8" name="Picture 7">
            <a:extLst>
              <a:ext uri="{FF2B5EF4-FFF2-40B4-BE49-F238E27FC236}">
                <a16:creationId xmlns:a16="http://schemas.microsoft.com/office/drawing/2014/main" id="{C27FFEAA-FEDB-DA2A-AF5E-CCF2EEB6ABFD}"/>
              </a:ext>
            </a:extLst>
          </p:cNvPr>
          <p:cNvPicPr>
            <a:picLocks noChangeAspect="1"/>
          </p:cNvPicPr>
          <p:nvPr/>
        </p:nvPicPr>
        <p:blipFill rotWithShape="1">
          <a:blip r:embed="rId11"/>
          <a:srcRect l="18889" t="10159" r="18730" b="12381"/>
          <a:stretch/>
        </p:blipFill>
        <p:spPr>
          <a:xfrm>
            <a:off x="8541716" y="1756082"/>
            <a:ext cx="5914512" cy="5508171"/>
          </a:xfrm>
          <a:prstGeom prst="rect">
            <a:avLst/>
          </a:prstGeom>
        </p:spPr>
      </p:pic>
    </p:spTree>
    <p:extLst>
      <p:ext uri="{BB962C8B-B14F-4D97-AF65-F5344CB8AC3E}">
        <p14:creationId xmlns:p14="http://schemas.microsoft.com/office/powerpoint/2010/main" val="1539216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764C0C35-FAE3-4495-82F1-896E20369BC0}"/>
              </a:ext>
            </a:extLst>
          </p:cNvPr>
          <p:cNvGraphicFramePr>
            <a:graphicFrameLocks noChangeAspect="1"/>
          </p:cNvGraphicFramePr>
          <p:nvPr>
            <p:custDataLst>
              <p:tags r:id="rId1"/>
            </p:custDataLst>
            <p:extLst>
              <p:ext uri="{D42A27DB-BD31-4B8C-83A1-F6EECF244321}">
                <p14:modId xmlns:p14="http://schemas.microsoft.com/office/powerpoint/2010/main" val="33090760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526" imgH="526" progId="TCLayout.ActiveDocument.1">
                  <p:embed/>
                </p:oleObj>
              </mc:Choice>
              <mc:Fallback>
                <p:oleObj name="think-cell Slide" r:id="rId33" imgW="526" imgH="526" progId="TCLayout.ActiveDocument.1">
                  <p:embed/>
                  <p:pic>
                    <p:nvPicPr>
                      <p:cNvPr id="6" name="Object 2" hidden="1">
                        <a:extLst>
                          <a:ext uri="{FF2B5EF4-FFF2-40B4-BE49-F238E27FC236}">
                            <a16:creationId xmlns:a16="http://schemas.microsoft.com/office/drawing/2014/main" id="{764C0C35-FAE3-4495-82F1-896E20369BC0}"/>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859931DD-E8C9-2202-663C-7A6AC842F32E}"/>
              </a:ext>
            </a:extLst>
          </p:cNvPr>
          <p:cNvPicPr>
            <a:picLocks noChangeAspect="1"/>
          </p:cNvPicPr>
          <p:nvPr/>
        </p:nvPicPr>
        <p:blipFill>
          <a:blip r:embed="rId35"/>
          <a:stretch>
            <a:fillRect/>
          </a:stretch>
        </p:blipFill>
        <p:spPr>
          <a:xfrm>
            <a:off x="1" y="0"/>
            <a:ext cx="12191999" cy="6858000"/>
          </a:xfrm>
          <a:prstGeom prst="rect">
            <a:avLst/>
          </a:prstGeom>
        </p:spPr>
      </p:pic>
      <p:sp>
        <p:nvSpPr>
          <p:cNvPr id="5" name="Rectangle 1" hidden="1">
            <a:extLst>
              <a:ext uri="{FF2B5EF4-FFF2-40B4-BE49-F238E27FC236}">
                <a16:creationId xmlns:a16="http://schemas.microsoft.com/office/drawing/2014/main" id="{47B57A2B-BBAB-4D19-8CD8-5F138BC5C512}"/>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051C2C"/>
              </a:solidFill>
              <a:effectLst/>
              <a:uLnTx/>
              <a:uFillTx/>
              <a:latin typeface="Georgia" panose="02040502050405020303" pitchFamily="18" charset="0"/>
              <a:ea typeface="+mn-ea"/>
              <a:cs typeface="+mn-cs"/>
              <a:sym typeface="Georgia" panose="02040502050405020303" pitchFamily="18" charset="0"/>
            </a:endParaRPr>
          </a:p>
        </p:txBody>
      </p:sp>
      <p:sp>
        <p:nvSpPr>
          <p:cNvPr id="2" name="2. Slide Title">
            <a:extLst>
              <a:ext uri="{FF2B5EF4-FFF2-40B4-BE49-F238E27FC236}">
                <a16:creationId xmlns:a16="http://schemas.microsoft.com/office/drawing/2014/main" id="{C1960F8C-C742-4E91-AB35-F2C096D7B79D}"/>
              </a:ext>
            </a:extLst>
          </p:cNvPr>
          <p:cNvSpPr>
            <a:spLocks noGrp="1"/>
          </p:cNvSpPr>
          <p:nvPr>
            <p:ph type="title"/>
            <p:custDataLst>
              <p:tags r:id="rId3"/>
            </p:custDataLst>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noAutofit/>
          </a:bodyPr>
          <a:lstStyle/>
          <a:p>
            <a:r>
              <a:rPr lang="en-US" dirty="0"/>
              <a:t>Disruption appears to be accelerating</a:t>
            </a:r>
          </a:p>
        </p:txBody>
      </p:sp>
      <p:sp>
        <p:nvSpPr>
          <p:cNvPr id="14" name="TextBox 13">
            <a:extLst>
              <a:ext uri="{FF2B5EF4-FFF2-40B4-BE49-F238E27FC236}">
                <a16:creationId xmlns:a16="http://schemas.microsoft.com/office/drawing/2014/main" id="{4D8983A2-99BB-101C-0532-D783BB83C7C9}"/>
              </a:ext>
            </a:extLst>
          </p:cNvPr>
          <p:cNvSpPr txBox="1">
            <a:spLocks/>
          </p:cNvSpPr>
          <p:nvPr/>
        </p:nvSpPr>
        <p:spPr>
          <a:xfrm>
            <a:off x="2324100" y="1644650"/>
            <a:ext cx="7381875" cy="215900"/>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Global automation of time spent on current work activities,</a:t>
            </a:r>
            <a:r>
              <a:rPr kumimoji="0" lang="en-US" sz="1400" b="1" i="0" u="none" strike="noStrike" kern="1200" cap="none" spc="0" normalizeH="0" baseline="30000" noProof="0" dirty="0">
                <a:ln>
                  <a:noFill/>
                </a:ln>
                <a:solidFill>
                  <a:srgbClr val="FFFFFF"/>
                </a:solidFill>
                <a:effectLst/>
                <a:uLnTx/>
                <a:uFillTx/>
                <a:latin typeface="Arial"/>
                <a:ea typeface="+mn-ea"/>
                <a:cs typeface="Arial" panose="020B0604020202020204" pitchFamily="34" charset="0"/>
              </a:rPr>
              <a:t>1</a:t>
            </a:r>
            <a:r>
              <a:rPr kumimoji="0" lang="en-US" sz="14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 </a:t>
            </a:r>
            <a:r>
              <a:rPr kumimoji="0" lang="en-US" sz="12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a:t>
            </a:r>
          </a:p>
        </p:txBody>
      </p:sp>
      <p:sp>
        <p:nvSpPr>
          <p:cNvPr id="18" name="5. Source">
            <a:extLst>
              <a:ext uri="{FF2B5EF4-FFF2-40B4-BE49-F238E27FC236}">
                <a16:creationId xmlns:a16="http://schemas.microsoft.com/office/drawing/2014/main" id="{D14E4D72-2049-C13E-EC2B-ED2F9B551AF5}"/>
              </a:ext>
            </a:extLst>
          </p:cNvPr>
          <p:cNvSpPr txBox="1"/>
          <p:nvPr>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Source: McKinsey global institute analysis </a:t>
            </a:r>
          </a:p>
        </p:txBody>
      </p:sp>
      <p:sp>
        <p:nvSpPr>
          <p:cNvPr id="20" name="4. Footnote">
            <a:extLst>
              <a:ext uri="{FF2B5EF4-FFF2-40B4-BE49-F238E27FC236}">
                <a16:creationId xmlns:a16="http://schemas.microsoft.com/office/drawing/2014/main" id="{9D96EF9B-EC58-6970-9AB0-65AC1E3AB4FE}"/>
              </a:ext>
            </a:extLst>
          </p:cNvPr>
          <p:cNvSpPr txBox="1"/>
          <p:nvPr>
            <p:custDataLst>
              <p:tags r:id="rId5"/>
            </p:custDataLst>
          </p:nvPr>
        </p:nvSpPr>
        <p:spPr>
          <a:xfrm>
            <a:off x="553972" y="5786586"/>
            <a:ext cx="7278624" cy="615553"/>
          </a:xfrm>
          <a:prstGeom prst="rect">
            <a:avLst/>
          </a:prstGeom>
          <a:noFill/>
        </p:spPr>
        <p:txBody>
          <a:bodyPr wrap="square" lIns="0" tIns="0" rIns="0" bIns="0" rtlCol="0" anchor="b">
            <a:spAutoFit/>
          </a:bodyPr>
          <a:lstStyle/>
          <a:p>
            <a:pPr marL="219075"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Includes data from 47 countries, representing about 80% of employment across the world. 2017 estimates are based on the activity and occupation mix from  2016. Scenarios including generative AI are based on the 2021 activity and occupation mix</a:t>
            </a:r>
          </a:p>
          <a:p>
            <a:pPr marL="219075"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Early scenario: aggressive scenario for all key model parameters (technical automation potential, integration timelines, economic feasibility, and technology diffusion rates)</a:t>
            </a:r>
          </a:p>
          <a:p>
            <a:pPr marL="219075"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Late scenario: Parameters are set for later adaption potential</a:t>
            </a:r>
          </a:p>
        </p:txBody>
      </p:sp>
      <p:graphicFrame>
        <p:nvGraphicFramePr>
          <p:cNvPr id="10" name="Chart 9">
            <a:extLst>
              <a:ext uri="{FF2B5EF4-FFF2-40B4-BE49-F238E27FC236}">
                <a16:creationId xmlns:a16="http://schemas.microsoft.com/office/drawing/2014/main" id="{99C3D6F8-B59A-A87E-854A-C3EC311FDBD1}"/>
              </a:ext>
            </a:extLst>
          </p:cNvPr>
          <p:cNvGraphicFramePr/>
          <p:nvPr>
            <p:custDataLst>
              <p:tags r:id="rId6"/>
            </p:custDataLst>
            <p:extLst>
              <p:ext uri="{D42A27DB-BD31-4B8C-83A1-F6EECF244321}">
                <p14:modId xmlns:p14="http://schemas.microsoft.com/office/powerpoint/2010/main" val="70631944"/>
              </p:ext>
            </p:extLst>
          </p:nvPr>
        </p:nvGraphicFramePr>
        <p:xfrm>
          <a:off x="2614613" y="2071688"/>
          <a:ext cx="4198937" cy="3276600"/>
        </p:xfrm>
        <a:graphic>
          <a:graphicData uri="http://schemas.openxmlformats.org/drawingml/2006/chart">
            <c:chart xmlns:c="http://schemas.openxmlformats.org/drawingml/2006/chart" xmlns:r="http://schemas.openxmlformats.org/officeDocument/2006/relationships" r:id="rId36"/>
          </a:graphicData>
        </a:graphic>
      </p:graphicFrame>
      <p:sp>
        <p:nvSpPr>
          <p:cNvPr id="86" name="Text Placeholder 2">
            <a:extLst>
              <a:ext uri="{FF2B5EF4-FFF2-40B4-BE49-F238E27FC236}">
                <a16:creationId xmlns:a16="http://schemas.microsoft.com/office/drawing/2014/main" id="{6A9C4AD8-E579-4AD3-9B92-5A31AC8DDA01}"/>
              </a:ext>
            </a:extLst>
          </p:cNvPr>
          <p:cNvSpPr>
            <a:spLocks noGrp="1"/>
          </p:cNvSpPr>
          <p:nvPr>
            <p:custDataLst>
              <p:tags r:id="rId7"/>
            </p:custDataLst>
          </p:nvPr>
        </p:nvSpPr>
        <p:spPr bwMode="gray">
          <a:xfrm>
            <a:off x="3189288" y="5316538"/>
            <a:ext cx="1682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fld id="{97DB72C7-D17A-4762-95C8-C5E06C985F1B}" type="datetime'''''''''''''''''''''3''0'''''''''''">
              <a:rPr kumimoji="0" lang="en-US" altLang="en-US" sz="12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t>30</a:t>
            </a:fld>
            <a:endParaRPr kumimoji="0" 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87" name="Text Placeholder 2">
            <a:extLst>
              <a:ext uri="{FF2B5EF4-FFF2-40B4-BE49-F238E27FC236}">
                <a16:creationId xmlns:a16="http://schemas.microsoft.com/office/drawing/2014/main" id="{6A9C4AD8-E579-4AD3-9B92-5A31AC8DDA01}"/>
              </a:ext>
            </a:extLst>
          </p:cNvPr>
          <p:cNvSpPr>
            <a:spLocks noGrp="1"/>
          </p:cNvSpPr>
          <p:nvPr>
            <p:custDataLst>
              <p:tags r:id="rId8"/>
            </p:custDataLst>
          </p:nvPr>
        </p:nvSpPr>
        <p:spPr bwMode="gray">
          <a:xfrm>
            <a:off x="3765550" y="5316538"/>
            <a:ext cx="1682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fld id="{26E73B32-8152-415E-B281-F9E6B3A6DB45}" type="datetime'''''''''''''''''''''''''''''''''''''4''''0'''''''''">
              <a:rPr kumimoji="0" lang="en-US" altLang="en-US" sz="12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t>40</a:t>
            </a:fld>
            <a:endParaRPr kumimoji="0" 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88" name="Text Placeholder 2">
            <a:extLst>
              <a:ext uri="{FF2B5EF4-FFF2-40B4-BE49-F238E27FC236}">
                <a16:creationId xmlns:a16="http://schemas.microsoft.com/office/drawing/2014/main" id="{6A9C4AD8-E579-4AD3-9B92-5A31AC8DDA01}"/>
              </a:ext>
            </a:extLst>
          </p:cNvPr>
          <p:cNvSpPr>
            <a:spLocks noGrp="1"/>
          </p:cNvSpPr>
          <p:nvPr>
            <p:custDataLst>
              <p:tags r:id="rId9"/>
            </p:custDataLst>
          </p:nvPr>
        </p:nvSpPr>
        <p:spPr bwMode="gray">
          <a:xfrm>
            <a:off x="4341813" y="5316538"/>
            <a:ext cx="1682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fld id="{E9C6680F-ACF4-4BA7-BF49-9BC3B8BAC3D1}" type="datetime'''''''5''''''''''''''''''''''''''''''0'''''''">
              <a:rPr kumimoji="0" lang="en-US" altLang="en-US" sz="12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t>50</a:t>
            </a:fld>
            <a:endParaRPr kumimoji="0" 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89" name="Text Placeholder 2">
            <a:extLst>
              <a:ext uri="{FF2B5EF4-FFF2-40B4-BE49-F238E27FC236}">
                <a16:creationId xmlns:a16="http://schemas.microsoft.com/office/drawing/2014/main" id="{6A9C4AD8-E579-4AD3-9B92-5A31AC8DDA01}"/>
              </a:ext>
            </a:extLst>
          </p:cNvPr>
          <p:cNvSpPr>
            <a:spLocks noGrp="1"/>
          </p:cNvSpPr>
          <p:nvPr>
            <p:custDataLst>
              <p:tags r:id="rId10"/>
            </p:custDataLst>
          </p:nvPr>
        </p:nvSpPr>
        <p:spPr bwMode="gray">
          <a:xfrm>
            <a:off x="4918075" y="5316538"/>
            <a:ext cx="1682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fld id="{45CA44A9-3841-41CA-AA7A-75DB385C0FBD}" type="datetime'''''''''''''6''''''0'''''''''''''''">
              <a:rPr kumimoji="0" lang="en-US" altLang="en-US" sz="12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t>60</a:t>
            </a:fld>
            <a:endParaRPr kumimoji="0" 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90" name="Text Placeholder 2">
            <a:extLst>
              <a:ext uri="{FF2B5EF4-FFF2-40B4-BE49-F238E27FC236}">
                <a16:creationId xmlns:a16="http://schemas.microsoft.com/office/drawing/2014/main" id="{6A9C4AD8-E579-4AD3-9B92-5A31AC8DDA01}"/>
              </a:ext>
            </a:extLst>
          </p:cNvPr>
          <p:cNvSpPr>
            <a:spLocks noGrp="1"/>
          </p:cNvSpPr>
          <p:nvPr>
            <p:custDataLst>
              <p:tags r:id="rId11"/>
            </p:custDataLst>
          </p:nvPr>
        </p:nvSpPr>
        <p:spPr bwMode="gray">
          <a:xfrm>
            <a:off x="5494338" y="5316538"/>
            <a:ext cx="1682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fld id="{0B7BDA17-67DD-4344-81A5-06A6F79E3177}" type="datetime'''''''''7''''''''0'''">
              <a:rPr kumimoji="0" lang="en-US" altLang="en-US" sz="12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t>70</a:t>
            </a:fld>
            <a:endParaRPr kumimoji="0" 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91" name="Text Placeholder 2">
            <a:extLst>
              <a:ext uri="{FF2B5EF4-FFF2-40B4-BE49-F238E27FC236}">
                <a16:creationId xmlns:a16="http://schemas.microsoft.com/office/drawing/2014/main" id="{6A9C4AD8-E579-4AD3-9B92-5A31AC8DDA01}"/>
              </a:ext>
            </a:extLst>
          </p:cNvPr>
          <p:cNvSpPr>
            <a:spLocks noGrp="1"/>
          </p:cNvSpPr>
          <p:nvPr>
            <p:custDataLst>
              <p:tags r:id="rId12"/>
            </p:custDataLst>
          </p:nvPr>
        </p:nvSpPr>
        <p:spPr bwMode="gray">
          <a:xfrm>
            <a:off x="6070600" y="5316538"/>
            <a:ext cx="1682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fld id="{39C2A9F6-1313-48E4-9AE8-1D9FA70C05B9}" type="datetime'8''''''''0'''''''''''''''''">
              <a:rPr kumimoji="0" lang="en-US" altLang="en-US" sz="12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t>80</a:t>
            </a:fld>
            <a:endParaRPr kumimoji="0" 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92" name="Text Placeholder 2">
            <a:extLst>
              <a:ext uri="{FF2B5EF4-FFF2-40B4-BE49-F238E27FC236}">
                <a16:creationId xmlns:a16="http://schemas.microsoft.com/office/drawing/2014/main" id="{6A9C4AD8-E579-4AD3-9B92-5A31AC8DDA01}"/>
              </a:ext>
            </a:extLst>
          </p:cNvPr>
          <p:cNvSpPr>
            <a:spLocks noGrp="1"/>
          </p:cNvSpPr>
          <p:nvPr>
            <p:custDataLst>
              <p:tags r:id="rId13"/>
            </p:custDataLst>
          </p:nvPr>
        </p:nvSpPr>
        <p:spPr bwMode="gray">
          <a:xfrm>
            <a:off x="6562725" y="5316538"/>
            <a:ext cx="3365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fld id="{214C57BA-538E-4D24-B2CC-D34D5AB812C1}" type="datetime'''''''''''''''''''2''''0''''''''''''''''''''''''90'''''''''">
              <a:rPr kumimoji="0" lang="en-US" altLang="en-US" sz="12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t>2090</a:t>
            </a:fld>
            <a:endParaRPr kumimoji="0" 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85" name="Text Placeholder 2">
            <a:extLst>
              <a:ext uri="{FF2B5EF4-FFF2-40B4-BE49-F238E27FC236}">
                <a16:creationId xmlns:a16="http://schemas.microsoft.com/office/drawing/2014/main" id="{6A9C4AD8-E579-4AD3-9B92-5A31AC8DDA01}"/>
              </a:ext>
            </a:extLst>
          </p:cNvPr>
          <p:cNvSpPr>
            <a:spLocks noGrp="1"/>
          </p:cNvSpPr>
          <p:nvPr>
            <p:custDataLst>
              <p:tags r:id="rId14"/>
            </p:custDataLst>
          </p:nvPr>
        </p:nvSpPr>
        <p:spPr bwMode="gray">
          <a:xfrm>
            <a:off x="2528888" y="5316538"/>
            <a:ext cx="3365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fld id="{E1F007D2-E915-4B0A-82D0-5EE7564B268B}" type="datetime'''2''''''0''''''''''''''''''''2''0'''''''''''''''''">
              <a:rPr kumimoji="0" lang="en-US" altLang="en-US" sz="12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t>2020</a:t>
            </a:fld>
            <a:endParaRPr kumimoji="0" 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69" name="Text Placeholder 2">
            <a:extLst>
              <a:ext uri="{FF2B5EF4-FFF2-40B4-BE49-F238E27FC236}">
                <a16:creationId xmlns:a16="http://schemas.microsoft.com/office/drawing/2014/main" id="{6A9C4AD8-E579-4AD3-9B92-5A31AC8DDA01}"/>
              </a:ext>
            </a:extLst>
          </p:cNvPr>
          <p:cNvSpPr>
            <a:spLocks noGrp="1"/>
          </p:cNvSpPr>
          <p:nvPr>
            <p:custDataLst>
              <p:tags r:id="rId15"/>
            </p:custDataLst>
          </p:nvPr>
        </p:nvSpPr>
        <p:spPr bwMode="gray">
          <a:xfrm>
            <a:off x="2427288" y="4557713"/>
            <a:ext cx="1682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L="0" marR="0" lvl="0" indent="0" algn="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fld id="{F4D4EF0D-B698-4C52-A232-E1127A7D125A}" type="datetime'''''''''''''''''''2''''''''0'''''''''''''''''''''">
              <a:rPr kumimoji="0" lang="en-US" altLang="en-US" sz="12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t>20</a:t>
            </a:fld>
            <a:endParaRPr kumimoji="0" 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71" name="Text Placeholder 2">
            <a:extLst>
              <a:ext uri="{FF2B5EF4-FFF2-40B4-BE49-F238E27FC236}">
                <a16:creationId xmlns:a16="http://schemas.microsoft.com/office/drawing/2014/main" id="{6A9C4AD8-E579-4AD3-9B92-5A31AC8DDA01}"/>
              </a:ext>
            </a:extLst>
          </p:cNvPr>
          <p:cNvSpPr>
            <a:spLocks noGrp="1"/>
          </p:cNvSpPr>
          <p:nvPr>
            <p:custDataLst>
              <p:tags r:id="rId16"/>
            </p:custDataLst>
          </p:nvPr>
        </p:nvSpPr>
        <p:spPr bwMode="gray">
          <a:xfrm>
            <a:off x="2427288" y="3940175"/>
            <a:ext cx="1682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L="0" marR="0" lvl="0" indent="0" algn="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fld id="{50AF46D3-033B-459E-819E-EE2B7BE3CF3D}" type="datetime'4''''0'''''''''''''">
              <a:rPr kumimoji="0" lang="en-US" altLang="en-US" sz="12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t>40</a:t>
            </a:fld>
            <a:endParaRPr kumimoji="0" 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73" name="Text Placeholder 2">
            <a:extLst>
              <a:ext uri="{FF2B5EF4-FFF2-40B4-BE49-F238E27FC236}">
                <a16:creationId xmlns:a16="http://schemas.microsoft.com/office/drawing/2014/main" id="{6A9C4AD8-E579-4AD3-9B92-5A31AC8DDA01}"/>
              </a:ext>
            </a:extLst>
          </p:cNvPr>
          <p:cNvSpPr>
            <a:spLocks noGrp="1"/>
          </p:cNvSpPr>
          <p:nvPr>
            <p:custDataLst>
              <p:tags r:id="rId17"/>
            </p:custDataLst>
          </p:nvPr>
        </p:nvSpPr>
        <p:spPr bwMode="gray">
          <a:xfrm>
            <a:off x="2427288" y="3322638"/>
            <a:ext cx="1682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L="0" marR="0" lvl="0" indent="0" algn="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fld id="{42953BD2-3050-4B32-B0B7-646CA3B8A5DD}" type="datetime'''''''''''6''''''0'''''''''''''''''">
              <a:rPr kumimoji="0" lang="en-US" altLang="en-US" sz="12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t>60</a:t>
            </a:fld>
            <a:endParaRPr kumimoji="0" 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75" name="Text Placeholder 2">
            <a:extLst>
              <a:ext uri="{FF2B5EF4-FFF2-40B4-BE49-F238E27FC236}">
                <a16:creationId xmlns:a16="http://schemas.microsoft.com/office/drawing/2014/main" id="{6A9C4AD8-E579-4AD3-9B92-5A31AC8DDA01}"/>
              </a:ext>
            </a:extLst>
          </p:cNvPr>
          <p:cNvSpPr>
            <a:spLocks noGrp="1"/>
          </p:cNvSpPr>
          <p:nvPr>
            <p:custDataLst>
              <p:tags r:id="rId18"/>
            </p:custDataLst>
          </p:nvPr>
        </p:nvSpPr>
        <p:spPr bwMode="gray">
          <a:xfrm>
            <a:off x="2427288" y="2705100"/>
            <a:ext cx="1682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L="0" marR="0" lvl="0" indent="0" algn="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fld id="{57620E02-EA20-4EFF-A445-8D9BAD2D1270}" type="datetime'''''''8''''''''''''''''''''''0'''''''''''''''''">
              <a:rPr kumimoji="0" lang="en-US" altLang="en-US" sz="12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t>80</a:t>
            </a:fld>
            <a:endParaRPr kumimoji="0" 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77" name="Text Placeholder 2">
            <a:extLst>
              <a:ext uri="{FF2B5EF4-FFF2-40B4-BE49-F238E27FC236}">
                <a16:creationId xmlns:a16="http://schemas.microsoft.com/office/drawing/2014/main" id="{6A9C4AD8-E579-4AD3-9B92-5A31AC8DDA01}"/>
              </a:ext>
            </a:extLst>
          </p:cNvPr>
          <p:cNvSpPr>
            <a:spLocks noGrp="1"/>
          </p:cNvSpPr>
          <p:nvPr>
            <p:custDataLst>
              <p:tags r:id="rId19"/>
            </p:custDataLst>
          </p:nvPr>
        </p:nvSpPr>
        <p:spPr bwMode="gray">
          <a:xfrm>
            <a:off x="2343150" y="2089150"/>
            <a:ext cx="25241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L="0" marR="0" lvl="0" indent="0" algn="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fld id="{ACC3AFAC-AEF9-494E-855C-CA8D6BABC772}" type="datetime'''''''''''1''''''''0''''''''''''''''''''''''''0'''''''''''''''">
              <a:rPr kumimoji="0" lang="en-US" altLang="en-US" sz="12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t>100</a:t>
            </a:fld>
            <a:endParaRPr kumimoji="0" 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29" name="Text Placeholder 2">
            <a:extLst>
              <a:ext uri="{FF2B5EF4-FFF2-40B4-BE49-F238E27FC236}">
                <a16:creationId xmlns:a16="http://schemas.microsoft.com/office/drawing/2014/main" id="{6A9C4AD8-E579-4AD3-9B92-5A31AC8DDA01}"/>
              </a:ext>
            </a:extLst>
          </p:cNvPr>
          <p:cNvSpPr>
            <a:spLocks noGrp="1"/>
          </p:cNvSpPr>
          <p:nvPr>
            <p:custDataLst>
              <p:tags r:id="rId20"/>
            </p:custDataLst>
          </p:nvPr>
        </p:nvSpPr>
        <p:spPr bwMode="gray">
          <a:xfrm>
            <a:off x="2511425" y="5175250"/>
            <a:ext cx="8413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L="0" marR="0" lvl="0" indent="0" algn="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fld id="{B9C3BAB1-36F8-4807-B10E-176424561AAC}" type="datetime'''''''''''''''''''''''''''''''0'''''''''''''''''''''">
              <a:rPr kumimoji="0" lang="en-US" altLang="en-US" sz="12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t>0</a:t>
            </a:fld>
            <a:endParaRPr kumimoji="0" 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cxnSp>
        <p:nvCxnSpPr>
          <p:cNvPr id="164" name="Straight Connector 163">
            <a:extLst>
              <a:ext uri="{FF2B5EF4-FFF2-40B4-BE49-F238E27FC236}">
                <a16:creationId xmlns:a16="http://schemas.microsoft.com/office/drawing/2014/main" id="{D512D93F-4FD0-873B-B30C-B51C2F347574}"/>
              </a:ext>
            </a:extLst>
          </p:cNvPr>
          <p:cNvCxnSpPr/>
          <p:nvPr>
            <p:custDataLst>
              <p:tags r:id="rId21"/>
            </p:custDataLst>
          </p:nvPr>
        </p:nvCxnSpPr>
        <p:spPr bwMode="auto">
          <a:xfrm>
            <a:off x="2697163" y="3722688"/>
            <a:ext cx="4033838" cy="0"/>
          </a:xfrm>
          <a:prstGeom prst="line">
            <a:avLst/>
          </a:prstGeom>
          <a:ln w="952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3" name="Text Placeholder 2">
            <a:extLst>
              <a:ext uri="{FF2B5EF4-FFF2-40B4-BE49-F238E27FC236}">
                <a16:creationId xmlns:a16="http://schemas.microsoft.com/office/drawing/2014/main" id="{6A9C4AD8-E579-4AD3-9B92-5A31AC8DDA01}"/>
              </a:ext>
            </a:extLst>
          </p:cNvPr>
          <p:cNvSpPr>
            <a:spLocks noGrp="1"/>
          </p:cNvSpPr>
          <p:nvPr>
            <p:custDataLst>
              <p:tags r:id="rId22"/>
            </p:custDataLst>
          </p:nvPr>
        </p:nvSpPr>
        <p:spPr bwMode="auto">
          <a:xfrm>
            <a:off x="6961188" y="3630613"/>
            <a:ext cx="30321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r>
              <a:rPr kumimoji="0" lang="en-US" alt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50%</a:t>
            </a:r>
            <a:endParaRPr kumimoji="0" 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cxnSp>
        <p:nvCxnSpPr>
          <p:cNvPr id="150" name="Straight Connector 149">
            <a:extLst>
              <a:ext uri="{FF2B5EF4-FFF2-40B4-BE49-F238E27FC236}">
                <a16:creationId xmlns:a16="http://schemas.microsoft.com/office/drawing/2014/main" id="{22752128-F81F-C46A-5F37-43B8CE913EA7}"/>
              </a:ext>
            </a:extLst>
          </p:cNvPr>
          <p:cNvCxnSpPr/>
          <p:nvPr>
            <p:custDataLst>
              <p:tags r:id="rId23"/>
            </p:custDataLst>
          </p:nvPr>
        </p:nvCxnSpPr>
        <p:spPr bwMode="gray">
          <a:xfrm>
            <a:off x="7851775" y="3363913"/>
            <a:ext cx="190500" cy="0"/>
          </a:xfrm>
          <a:prstGeom prst="line">
            <a:avLst/>
          </a:prstGeom>
          <a:ln w="19050" cap="rnd" cmpd="sng" algn="ctr">
            <a:solidFill>
              <a:srgbClr val="B3B3B3"/>
            </a:solidFill>
            <a:prstDash val="dash"/>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Straight Connector 146">
            <a:extLst>
              <a:ext uri="{FF2B5EF4-FFF2-40B4-BE49-F238E27FC236}">
                <a16:creationId xmlns:a16="http://schemas.microsoft.com/office/drawing/2014/main" id="{D2BB1C5B-F6BF-81B7-4285-04BBD880896D}"/>
              </a:ext>
            </a:extLst>
          </p:cNvPr>
          <p:cNvCxnSpPr/>
          <p:nvPr>
            <p:custDataLst>
              <p:tags r:id="rId24"/>
            </p:custDataLst>
          </p:nvPr>
        </p:nvCxnSpPr>
        <p:spPr bwMode="gray">
          <a:xfrm>
            <a:off x="7854950" y="2298700"/>
            <a:ext cx="184150" cy="0"/>
          </a:xfrm>
          <a:prstGeom prst="line">
            <a:avLst/>
          </a:prstGeom>
          <a:ln w="25400" cap="rnd" cmpd="sng" algn="ctr">
            <a:solidFill>
              <a:schemeClr val="accent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CF9B7177-B3A8-1A14-EBB9-3AB78F2988B6}"/>
              </a:ext>
            </a:extLst>
          </p:cNvPr>
          <p:cNvCxnSpPr/>
          <p:nvPr>
            <p:custDataLst>
              <p:tags r:id="rId25"/>
            </p:custDataLst>
          </p:nvPr>
        </p:nvCxnSpPr>
        <p:spPr bwMode="gray">
          <a:xfrm>
            <a:off x="7851775" y="3130550"/>
            <a:ext cx="190500" cy="0"/>
          </a:xfrm>
          <a:prstGeom prst="line">
            <a:avLst/>
          </a:prstGeom>
          <a:ln w="19050" cap="rnd" cmpd="sng" algn="ctr">
            <a:solidFill>
              <a:srgbClr val="E6E6E6"/>
            </a:solidFill>
            <a:prstDash val="dash"/>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Straight Connector 147">
            <a:extLst>
              <a:ext uri="{FF2B5EF4-FFF2-40B4-BE49-F238E27FC236}">
                <a16:creationId xmlns:a16="http://schemas.microsoft.com/office/drawing/2014/main" id="{8CE7E343-2A37-A579-09FD-66211A2F9312}"/>
              </a:ext>
            </a:extLst>
          </p:cNvPr>
          <p:cNvCxnSpPr/>
          <p:nvPr>
            <p:custDataLst>
              <p:tags r:id="rId26"/>
            </p:custDataLst>
          </p:nvPr>
        </p:nvCxnSpPr>
        <p:spPr bwMode="gray">
          <a:xfrm>
            <a:off x="7854950" y="2714625"/>
            <a:ext cx="184150" cy="0"/>
          </a:xfrm>
          <a:prstGeom prst="line">
            <a:avLst/>
          </a:prstGeom>
          <a:ln w="25400" cap="rnd" cmpd="sng" algn="ctr">
            <a:solidFill>
              <a:schemeClr val="accent2"/>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1" name="Text Placeholder 2">
            <a:extLst>
              <a:ext uri="{FF2B5EF4-FFF2-40B4-BE49-F238E27FC236}">
                <a16:creationId xmlns:a16="http://schemas.microsoft.com/office/drawing/2014/main" id="{6A9C4AD8-E579-4AD3-9B92-5A31AC8DDA01}"/>
              </a:ext>
            </a:extLst>
          </p:cNvPr>
          <p:cNvSpPr>
            <a:spLocks noGrp="1"/>
          </p:cNvSpPr>
          <p:nvPr>
            <p:custDataLst>
              <p:tags r:id="rId27"/>
            </p:custDataLst>
          </p:nvPr>
        </p:nvSpPr>
        <p:spPr bwMode="auto">
          <a:xfrm>
            <a:off x="8102600" y="2214563"/>
            <a:ext cx="1603375" cy="3651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r>
              <a:rPr kumimoji="0" lang="en-US" alt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Updated early scenario </a:t>
            </a:r>
            <a:br>
              <a:rPr kumimoji="0" lang="en-US" alt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br>
            <a:r>
              <a:rPr kumimoji="0" lang="en-US" alt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including generative AI</a:t>
            </a:r>
            <a:r>
              <a:rPr kumimoji="0" lang="en-US" altLang="en-US" sz="1200" b="0" i="0" u="none" strike="noStrike" kern="1200" cap="none" spc="0" normalizeH="0" baseline="30000" noProof="0" dirty="0">
                <a:ln>
                  <a:noFill/>
                </a:ln>
                <a:solidFill>
                  <a:srgbClr val="FFFFFF"/>
                </a:solidFill>
                <a:effectLst/>
                <a:uLnTx/>
                <a:uFillTx/>
                <a:latin typeface="Arial"/>
                <a:ea typeface="+mn-ea"/>
                <a:cs typeface="Arial" panose="020B0604020202020204" pitchFamily="34" charset="0"/>
              </a:rPr>
              <a:t>2</a:t>
            </a:r>
            <a:endParaRPr kumimoji="0" lang="en-US" sz="1200" b="0" i="0" u="none" strike="noStrike" kern="1200" cap="none" spc="0" normalizeH="0" baseline="30000" noProof="0" dirty="0">
              <a:ln>
                <a:noFill/>
              </a:ln>
              <a:solidFill>
                <a:srgbClr val="FFFFFF"/>
              </a:solidFill>
              <a:effectLst/>
              <a:uLnTx/>
              <a:uFillTx/>
              <a:latin typeface="Arial"/>
              <a:ea typeface="+mn-ea"/>
              <a:cs typeface="Arial" panose="020B0604020202020204" pitchFamily="34" charset="0"/>
            </a:endParaRPr>
          </a:p>
        </p:txBody>
      </p:sp>
      <p:sp>
        <p:nvSpPr>
          <p:cNvPr id="144" name="Text Placeholder 2">
            <a:extLst>
              <a:ext uri="{FF2B5EF4-FFF2-40B4-BE49-F238E27FC236}">
                <a16:creationId xmlns:a16="http://schemas.microsoft.com/office/drawing/2014/main" id="{6A9C4AD8-E579-4AD3-9B92-5A31AC8DDA01}"/>
              </a:ext>
            </a:extLst>
          </p:cNvPr>
          <p:cNvSpPr>
            <a:spLocks noGrp="1"/>
          </p:cNvSpPr>
          <p:nvPr>
            <p:custDataLst>
              <p:tags r:id="rId28"/>
            </p:custDataLst>
          </p:nvPr>
        </p:nvSpPr>
        <p:spPr bwMode="auto">
          <a:xfrm>
            <a:off x="8102600" y="2630488"/>
            <a:ext cx="1584325" cy="3651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r>
              <a:rPr kumimoji="0" lang="en-US" alt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Updated late scenario </a:t>
            </a:r>
            <a:br>
              <a:rPr kumimoji="0" lang="en-US" alt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br>
            <a:r>
              <a:rPr kumimoji="0" lang="en-US" alt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including generative AI</a:t>
            </a:r>
            <a:r>
              <a:rPr kumimoji="0" lang="en-US" altLang="en-US" sz="1200" b="0" i="0" u="none" strike="noStrike" kern="1200" cap="none" spc="0" normalizeH="0" baseline="30000" noProof="0" dirty="0">
                <a:ln>
                  <a:noFill/>
                </a:ln>
                <a:solidFill>
                  <a:srgbClr val="FFFFFF"/>
                </a:solidFill>
                <a:effectLst/>
                <a:uLnTx/>
                <a:uFillTx/>
                <a:latin typeface="Arial"/>
                <a:ea typeface="+mn-ea"/>
                <a:cs typeface="Arial" panose="020B0604020202020204" pitchFamily="34" charset="0"/>
              </a:rPr>
              <a:t>3</a:t>
            </a:r>
            <a:endParaRPr kumimoji="0" lang="en-US" sz="1200" b="0" i="0" u="none" strike="noStrike" kern="1200" cap="none" spc="0" normalizeH="0" baseline="30000" noProof="0" dirty="0">
              <a:ln>
                <a:noFill/>
              </a:ln>
              <a:solidFill>
                <a:srgbClr val="FFFFFF"/>
              </a:solidFill>
              <a:effectLst/>
              <a:uLnTx/>
              <a:uFillTx/>
              <a:latin typeface="Arial"/>
              <a:ea typeface="+mn-ea"/>
              <a:cs typeface="Arial" panose="020B0604020202020204" pitchFamily="34" charset="0"/>
            </a:endParaRPr>
          </a:p>
        </p:txBody>
      </p:sp>
      <p:sp>
        <p:nvSpPr>
          <p:cNvPr id="143" name="Text Placeholder 2">
            <a:extLst>
              <a:ext uri="{FF2B5EF4-FFF2-40B4-BE49-F238E27FC236}">
                <a16:creationId xmlns:a16="http://schemas.microsoft.com/office/drawing/2014/main" id="{6A9C4AD8-E579-4AD3-9B92-5A31AC8DDA01}"/>
              </a:ext>
            </a:extLst>
          </p:cNvPr>
          <p:cNvSpPr>
            <a:spLocks noGrp="1"/>
          </p:cNvSpPr>
          <p:nvPr>
            <p:custDataLst>
              <p:tags r:id="rId29"/>
            </p:custDataLst>
          </p:nvPr>
        </p:nvSpPr>
        <p:spPr bwMode="auto">
          <a:xfrm>
            <a:off x="8102600" y="3279775"/>
            <a:ext cx="13811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fld id="{70F0AFAB-5ED8-4271-91C6-8ECBB62BB8B4}" type="datetime'''''''''''''20''''17 ''''''ea''''''''r''''ly s''cena''ri''o'''">
              <a:rPr kumimoji="0" lang="en-US" altLang="en-US" sz="12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t>2017 early scenario</a:t>
            </a:fld>
            <a:r>
              <a:rPr kumimoji="0" lang="en-US" altLang="en-US" sz="1200" b="0" i="0" u="none" strike="noStrike" kern="1200" cap="none" spc="0" normalizeH="0" baseline="30000" noProof="0" dirty="0">
                <a:ln>
                  <a:noFill/>
                </a:ln>
                <a:solidFill>
                  <a:srgbClr val="FFFFFF"/>
                </a:solidFill>
                <a:effectLst/>
                <a:uLnTx/>
                <a:uFillTx/>
                <a:latin typeface="Arial"/>
                <a:ea typeface="+mn-ea"/>
                <a:cs typeface="Arial" panose="020B0604020202020204" pitchFamily="34" charset="0"/>
              </a:rPr>
              <a:t>3</a:t>
            </a:r>
            <a:endParaRPr kumimoji="0" lang="en-US" sz="1200" b="0" i="0" u="none" strike="noStrike" kern="1200" cap="none" spc="0" normalizeH="0" baseline="30000" noProof="0" dirty="0">
              <a:ln>
                <a:noFill/>
              </a:ln>
              <a:solidFill>
                <a:srgbClr val="FFFFFF"/>
              </a:solidFill>
              <a:effectLst/>
              <a:uLnTx/>
              <a:uFillTx/>
              <a:latin typeface="Arial"/>
              <a:ea typeface="+mn-ea"/>
              <a:cs typeface="Arial" panose="020B0604020202020204" pitchFamily="34" charset="0"/>
            </a:endParaRPr>
          </a:p>
        </p:txBody>
      </p:sp>
      <p:sp>
        <p:nvSpPr>
          <p:cNvPr id="145" name="Text Placeholder 2">
            <a:extLst>
              <a:ext uri="{FF2B5EF4-FFF2-40B4-BE49-F238E27FC236}">
                <a16:creationId xmlns:a16="http://schemas.microsoft.com/office/drawing/2014/main" id="{6A9C4AD8-E579-4AD3-9B92-5A31AC8DDA01}"/>
              </a:ext>
            </a:extLst>
          </p:cNvPr>
          <p:cNvSpPr>
            <a:spLocks noGrp="1"/>
          </p:cNvSpPr>
          <p:nvPr>
            <p:custDataLst>
              <p:tags r:id="rId30"/>
            </p:custDataLst>
          </p:nvPr>
        </p:nvSpPr>
        <p:spPr bwMode="auto">
          <a:xfrm>
            <a:off x="8102600" y="3046413"/>
            <a:ext cx="12969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fld id="{EDB7ECD4-CFEA-40F3-92FE-3DCFCDCF8C4D}" type="datetime'''2''''''017 ''''l''''a''''te sce''nar''i''''o'''''''''''''">
              <a:rPr kumimoji="0" lang="en-US" altLang="en-US" sz="12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t>2017 late scenario</a:t>
            </a:fld>
            <a:r>
              <a:rPr kumimoji="0" lang="en-US" altLang="en-US" sz="1200" b="0" i="0" u="none" strike="noStrike" kern="1200" cap="none" spc="0" normalizeH="0" baseline="30000" noProof="0" dirty="0">
                <a:ln>
                  <a:noFill/>
                </a:ln>
                <a:solidFill>
                  <a:srgbClr val="FFFFFF"/>
                </a:solidFill>
                <a:effectLst/>
                <a:uLnTx/>
                <a:uFillTx/>
                <a:latin typeface="Arial"/>
                <a:ea typeface="+mn-ea"/>
                <a:cs typeface="Arial" panose="020B0604020202020204" pitchFamily="34" charset="0"/>
              </a:rPr>
              <a:t>2</a:t>
            </a:r>
            <a:endParaRPr kumimoji="0" lang="en-US" sz="1200" b="0" i="0" u="none" strike="noStrike" kern="1200" cap="none" spc="0" normalizeH="0" baseline="30000" noProof="0" dirty="0">
              <a:ln>
                <a:noFill/>
              </a:ln>
              <a:solidFill>
                <a:srgbClr val="FFFFFF"/>
              </a:solidFill>
              <a:effectLst/>
              <a:uLnTx/>
              <a:uFillTx/>
              <a:latin typeface="Arial"/>
              <a:ea typeface="+mn-ea"/>
              <a:cs typeface="Arial" panose="020B0604020202020204" pitchFamily="34" charset="0"/>
            </a:endParaRPr>
          </a:p>
        </p:txBody>
      </p:sp>
      <p:sp>
        <p:nvSpPr>
          <p:cNvPr id="196" name="Oval 195">
            <a:extLst>
              <a:ext uri="{FF2B5EF4-FFF2-40B4-BE49-F238E27FC236}">
                <a16:creationId xmlns:a16="http://schemas.microsoft.com/office/drawing/2014/main" id="{ABFAB2D7-0DE5-438C-902A-C7373D0511B1}"/>
              </a:ext>
            </a:extLst>
          </p:cNvPr>
          <p:cNvSpPr>
            <a:spLocks/>
          </p:cNvSpPr>
          <p:nvPr/>
        </p:nvSpPr>
        <p:spPr>
          <a:xfrm>
            <a:off x="4964113" y="3673475"/>
            <a:ext cx="92075" cy="92075"/>
          </a:xfrm>
          <a:prstGeom prst="ellipse">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051C2C"/>
              </a:solidFill>
              <a:effectLst/>
              <a:uLnTx/>
              <a:uFillTx/>
              <a:latin typeface="Arial"/>
              <a:ea typeface="+mn-ea"/>
              <a:cs typeface="+mn-cs"/>
            </a:endParaRPr>
          </a:p>
        </p:txBody>
      </p:sp>
      <p:sp>
        <p:nvSpPr>
          <p:cNvPr id="197" name="Oval 196">
            <a:extLst>
              <a:ext uri="{FF2B5EF4-FFF2-40B4-BE49-F238E27FC236}">
                <a16:creationId xmlns:a16="http://schemas.microsoft.com/office/drawing/2014/main" id="{4ADC2F78-9A97-FC07-3837-D962A609BF51}"/>
              </a:ext>
            </a:extLst>
          </p:cNvPr>
          <p:cNvSpPr>
            <a:spLocks/>
          </p:cNvSpPr>
          <p:nvPr/>
        </p:nvSpPr>
        <p:spPr>
          <a:xfrm>
            <a:off x="4664075" y="3679825"/>
            <a:ext cx="90488" cy="92075"/>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051C2C"/>
              </a:solidFill>
              <a:effectLst/>
              <a:uLnTx/>
              <a:uFillTx/>
              <a:latin typeface="Arial"/>
              <a:ea typeface="+mn-ea"/>
              <a:cs typeface="+mn-cs"/>
            </a:endParaRPr>
          </a:p>
        </p:txBody>
      </p:sp>
      <p:sp>
        <p:nvSpPr>
          <p:cNvPr id="198" name="Oval 197">
            <a:extLst>
              <a:ext uri="{FF2B5EF4-FFF2-40B4-BE49-F238E27FC236}">
                <a16:creationId xmlns:a16="http://schemas.microsoft.com/office/drawing/2014/main" id="{BBAFE360-FEEF-7B62-9406-7B919D923821}"/>
              </a:ext>
            </a:extLst>
          </p:cNvPr>
          <p:cNvSpPr>
            <a:spLocks/>
          </p:cNvSpPr>
          <p:nvPr/>
        </p:nvSpPr>
        <p:spPr>
          <a:xfrm>
            <a:off x="3773488" y="3673475"/>
            <a:ext cx="92075" cy="92075"/>
          </a:xfrm>
          <a:prstGeom prst="ellipse">
            <a:avLst/>
          </a:prstGeom>
          <a:solidFill>
            <a:srgbClr val="B3B3B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051C2C"/>
              </a:solidFill>
              <a:effectLst/>
              <a:uLnTx/>
              <a:uFillTx/>
              <a:latin typeface="Arial"/>
              <a:ea typeface="+mn-ea"/>
              <a:cs typeface="+mn-cs"/>
            </a:endParaRPr>
          </a:p>
        </p:txBody>
      </p:sp>
      <p:sp>
        <p:nvSpPr>
          <p:cNvPr id="199" name="Oval 198">
            <a:extLst>
              <a:ext uri="{FF2B5EF4-FFF2-40B4-BE49-F238E27FC236}">
                <a16:creationId xmlns:a16="http://schemas.microsoft.com/office/drawing/2014/main" id="{ED65228F-9416-81FB-E94E-06FFACB1B8A6}"/>
              </a:ext>
            </a:extLst>
          </p:cNvPr>
          <p:cNvSpPr>
            <a:spLocks/>
          </p:cNvSpPr>
          <p:nvPr/>
        </p:nvSpPr>
        <p:spPr>
          <a:xfrm>
            <a:off x="3668713" y="3673475"/>
            <a:ext cx="92075" cy="92075"/>
          </a:xfrm>
          <a:prstGeom prst="ellipse">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051C2C"/>
              </a:solidFill>
              <a:effectLst/>
              <a:uLnTx/>
              <a:uFillTx/>
              <a:latin typeface="Arial"/>
              <a:ea typeface="+mn-ea"/>
              <a:cs typeface="+mn-cs"/>
            </a:endParaRPr>
          </a:p>
        </p:txBody>
      </p:sp>
      <p:sp>
        <p:nvSpPr>
          <p:cNvPr id="212" name="TextBox 211">
            <a:extLst>
              <a:ext uri="{FF2B5EF4-FFF2-40B4-BE49-F238E27FC236}">
                <a16:creationId xmlns:a16="http://schemas.microsoft.com/office/drawing/2014/main" id="{3B9286D6-91CD-FE56-7835-0FDAF3F3AF34}"/>
              </a:ext>
            </a:extLst>
          </p:cNvPr>
          <p:cNvSpPr txBox="1"/>
          <p:nvPr/>
        </p:nvSpPr>
        <p:spPr>
          <a:xfrm>
            <a:off x="3725863" y="3892550"/>
            <a:ext cx="444500" cy="246063"/>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Midpoint updated</a:t>
            </a:r>
          </a:p>
        </p:txBody>
      </p:sp>
      <p:sp>
        <p:nvSpPr>
          <p:cNvPr id="213" name="TextBox 212">
            <a:extLst>
              <a:ext uri="{FF2B5EF4-FFF2-40B4-BE49-F238E27FC236}">
                <a16:creationId xmlns:a16="http://schemas.microsoft.com/office/drawing/2014/main" id="{6278DE1E-FD8D-4992-AF5F-05C484B6A8B0}"/>
              </a:ext>
            </a:extLst>
          </p:cNvPr>
          <p:cNvSpPr txBox="1"/>
          <p:nvPr/>
        </p:nvSpPr>
        <p:spPr>
          <a:xfrm>
            <a:off x="4394200" y="3259138"/>
            <a:ext cx="441325" cy="246063"/>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Midpoint 2017</a:t>
            </a:r>
          </a:p>
        </p:txBody>
      </p:sp>
      <p:sp>
        <p:nvSpPr>
          <p:cNvPr id="214" name="Oval 213">
            <a:extLst>
              <a:ext uri="{FF2B5EF4-FFF2-40B4-BE49-F238E27FC236}">
                <a16:creationId xmlns:a16="http://schemas.microsoft.com/office/drawing/2014/main" id="{1C2D8C3A-945C-C044-0429-3C15D288DA72}"/>
              </a:ext>
            </a:extLst>
          </p:cNvPr>
          <p:cNvSpPr>
            <a:spLocks/>
          </p:cNvSpPr>
          <p:nvPr/>
        </p:nvSpPr>
        <p:spPr>
          <a:xfrm>
            <a:off x="4068763" y="3673475"/>
            <a:ext cx="92075" cy="92075"/>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051C2C"/>
              </a:solidFill>
              <a:effectLst/>
              <a:uLnTx/>
              <a:uFillTx/>
              <a:latin typeface="Arial"/>
              <a:ea typeface="+mn-ea"/>
              <a:cs typeface="+mn-cs"/>
            </a:endParaRPr>
          </a:p>
        </p:txBody>
      </p:sp>
      <p:sp>
        <p:nvSpPr>
          <p:cNvPr id="215" name="Oval 214">
            <a:extLst>
              <a:ext uri="{FF2B5EF4-FFF2-40B4-BE49-F238E27FC236}">
                <a16:creationId xmlns:a16="http://schemas.microsoft.com/office/drawing/2014/main" id="{52085EBB-5CB5-C116-5375-1C61E4ED4809}"/>
              </a:ext>
            </a:extLst>
          </p:cNvPr>
          <p:cNvSpPr>
            <a:spLocks/>
          </p:cNvSpPr>
          <p:nvPr/>
        </p:nvSpPr>
        <p:spPr>
          <a:xfrm>
            <a:off x="4416425" y="3673475"/>
            <a:ext cx="90488" cy="92075"/>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051C2C"/>
              </a:solidFill>
              <a:effectLst/>
              <a:uLnTx/>
              <a:uFillTx/>
              <a:latin typeface="Arial"/>
              <a:ea typeface="+mn-ea"/>
              <a:cs typeface="+mn-cs"/>
            </a:endParaRPr>
          </a:p>
        </p:txBody>
      </p:sp>
      <p:cxnSp>
        <p:nvCxnSpPr>
          <p:cNvPr id="217" name="Straight Arrow Connector 216">
            <a:extLst>
              <a:ext uri="{FF2B5EF4-FFF2-40B4-BE49-F238E27FC236}">
                <a16:creationId xmlns:a16="http://schemas.microsoft.com/office/drawing/2014/main" id="{F9F2996A-94D2-8103-FD70-001E28218282}"/>
              </a:ext>
            </a:extLst>
          </p:cNvPr>
          <p:cNvCxnSpPr>
            <a:cxnSpLocks/>
            <a:endCxn id="214" idx="6"/>
          </p:cNvCxnSpPr>
          <p:nvPr/>
        </p:nvCxnSpPr>
        <p:spPr>
          <a:xfrm flipH="1" flipV="1">
            <a:off x="4160838" y="3719513"/>
            <a:ext cx="247059" cy="1112"/>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FD09D7A-6C97-C107-89C5-018E54DC1704}"/>
              </a:ext>
            </a:extLst>
          </p:cNvPr>
          <p:cNvCxnSpPr>
            <a:cxnSpLocks/>
          </p:cNvCxnSpPr>
          <p:nvPr/>
        </p:nvCxnSpPr>
        <p:spPr>
          <a:xfrm>
            <a:off x="4114800" y="3765551"/>
            <a:ext cx="0" cy="125413"/>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A18B9626-6AFE-C79D-78D4-8E842FE2BA02}"/>
              </a:ext>
            </a:extLst>
          </p:cNvPr>
          <p:cNvCxnSpPr>
            <a:cxnSpLocks/>
          </p:cNvCxnSpPr>
          <p:nvPr/>
        </p:nvCxnSpPr>
        <p:spPr>
          <a:xfrm>
            <a:off x="4457700" y="3505200"/>
            <a:ext cx="0" cy="163513"/>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31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A1466B9-5532-0EEF-D771-993F70683EED}"/>
              </a:ext>
            </a:extLst>
          </p:cNvPr>
          <p:cNvPicPr>
            <a:picLocks noChangeAspect="1"/>
          </p:cNvPicPr>
          <p:nvPr/>
        </p:nvPicPr>
        <p:blipFill>
          <a:blip r:embed="rId10"/>
          <a:stretch>
            <a:fillRect/>
          </a:stretch>
        </p:blipFill>
        <p:spPr>
          <a:xfrm>
            <a:off x="1" y="0"/>
            <a:ext cx="12191999" cy="6858000"/>
          </a:xfrm>
          <a:prstGeom prst="rect">
            <a:avLst/>
          </a:prstGeom>
        </p:spPr>
      </p:pic>
      <p:graphicFrame>
        <p:nvGraphicFramePr>
          <p:cNvPr id="9" name="Object 2" hidden="1">
            <a:extLst>
              <a:ext uri="{FF2B5EF4-FFF2-40B4-BE49-F238E27FC236}">
                <a16:creationId xmlns:a16="http://schemas.microsoft.com/office/drawing/2014/main" id="{E6C72843-A84D-4FF7-A72D-B574CC87B079}"/>
              </a:ext>
            </a:extLst>
          </p:cNvPr>
          <p:cNvGraphicFramePr>
            <a:graphicFrameLocks noChangeAspect="1"/>
          </p:cNvGraphicFramePr>
          <p:nvPr>
            <p:custDataLst>
              <p:tags r:id="rId2"/>
            </p:custDataLst>
            <p:extLst>
              <p:ext uri="{D42A27DB-BD31-4B8C-83A1-F6EECF244321}">
                <p14:modId xmlns:p14="http://schemas.microsoft.com/office/powerpoint/2010/main" val="362368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95" imgH="396" progId="TCLayout.ActiveDocument.1">
                  <p:embed/>
                </p:oleObj>
              </mc:Choice>
              <mc:Fallback>
                <p:oleObj name="think-cell Slide" r:id="rId11" imgW="395" imgH="396" progId="TCLayout.ActiveDocument.1">
                  <p:embed/>
                  <p:pic>
                    <p:nvPicPr>
                      <p:cNvPr id="9" name="Object 2" hidden="1">
                        <a:extLst>
                          <a:ext uri="{FF2B5EF4-FFF2-40B4-BE49-F238E27FC236}">
                            <a16:creationId xmlns:a16="http://schemas.microsoft.com/office/drawing/2014/main" id="{E6C72843-A84D-4FF7-A72D-B574CC87B079}"/>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5" name="2. Slide Title">
            <a:extLst>
              <a:ext uri="{FF2B5EF4-FFF2-40B4-BE49-F238E27FC236}">
                <a16:creationId xmlns:a16="http://schemas.microsoft.com/office/drawing/2014/main" id="{B197EBD8-8680-4D93-9400-3E9D52D8598E}"/>
              </a:ext>
            </a:extLst>
          </p:cNvPr>
          <p:cNvSpPr>
            <a:spLocks noGrp="1"/>
          </p:cNvSpPr>
          <p:nvPr>
            <p:ph type="title"/>
            <p:custDataLst>
              <p:tags r:id="rId3"/>
            </p:custDataLst>
          </p:nvPr>
        </p:nvSpPr>
        <p:spPr>
          <a:noFill/>
          <a:ln/>
          <a:extLst>
            <a:ext uri="{909E8E84-426E-40DD-AFC4-6F175D3DCCD1}">
              <a14:hiddenFill xmlns:a14="http://schemas.microsoft.com/office/drawing/2010/main">
                <a:solidFill>
                  <a:srgbClr val="FFFFFF"/>
                </a:solidFill>
              </a14:hiddenFill>
            </a:ext>
          </a:extLst>
        </p:spPr>
        <p:txBody>
          <a:bodyPr vert="horz" wrap="square" anchor="b" anchorCtr="0">
            <a:noAutofit/>
          </a:bodyPr>
          <a:lstStyle/>
          <a:p>
            <a:r>
              <a:rPr lang="en-US" sz="3200" dirty="0"/>
              <a:t>Four leading uses of Generative AI</a:t>
            </a:r>
          </a:p>
        </p:txBody>
      </p:sp>
      <p:sp>
        <p:nvSpPr>
          <p:cNvPr id="41" name="TextBox 40">
            <a:extLst>
              <a:ext uri="{FF2B5EF4-FFF2-40B4-BE49-F238E27FC236}">
                <a16:creationId xmlns:a16="http://schemas.microsoft.com/office/drawing/2014/main" id="{0876DC13-71EF-485D-8A48-8A4BA68200B2}"/>
              </a:ext>
            </a:extLst>
          </p:cNvPr>
          <p:cNvSpPr txBox="1">
            <a:spLocks/>
          </p:cNvSpPr>
          <p:nvPr/>
        </p:nvSpPr>
        <p:spPr>
          <a:xfrm>
            <a:off x="554736" y="1828544"/>
            <a:ext cx="1011514" cy="246221"/>
          </a:xfrm>
          <a:prstGeom prst="rect">
            <a:avLst/>
          </a:prstGeom>
        </p:spPr>
        <p:txBody>
          <a:bodyPr vert="horz" wrap="square" lIns="0" tIns="0" rIns="0" bIns="0" rtlCol="0" anchor="b">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b="1" i="0" u="none" strike="noStrike" kern="1200" cap="none" spc="0" normalizeH="0" baseline="0" noProof="0" dirty="0">
                <a:ln>
                  <a:noFill/>
                </a:ln>
                <a:solidFill>
                  <a:srgbClr val="FFFFFF"/>
                </a:solidFill>
                <a:effectLst/>
                <a:uLnTx/>
                <a:uFillTx/>
                <a:ea typeface="+mn-ea"/>
                <a:cs typeface="Arial" panose="020B0604020202020204" pitchFamily="34" charset="0"/>
              </a:rPr>
              <a:t>Archetype </a:t>
            </a:r>
          </a:p>
        </p:txBody>
      </p:sp>
      <p:pic>
        <p:nvPicPr>
          <p:cNvPr id="45" name="CustomIcon">
            <a:extLst>
              <a:ext uri="{FF2B5EF4-FFF2-40B4-BE49-F238E27FC236}">
                <a16:creationId xmlns:a16="http://schemas.microsoft.com/office/drawing/2014/main" id="{D8BC8835-39E6-4CE3-AE41-8645EFC63E5C}"/>
              </a:ext>
            </a:extLst>
          </p:cNvPr>
          <p:cNvPicPr>
            <a:picLocks/>
          </p:cNvPicPr>
          <p:nvPr>
            <p:custDataLst>
              <p:tags r:id="rId4"/>
            </p:custDataLst>
          </p:nvPr>
        </p:nvPicPr>
        <p:blipFill>
          <a:blip r:embed="rId13">
            <a:extLst>
              <a:ext uri="{96DAC541-7B7A-43D3-8B79-37D633B846F1}">
                <asvg:svgBlip xmlns:asvg="http://schemas.microsoft.com/office/drawing/2016/SVG/main" r:embed="rId14"/>
              </a:ext>
            </a:extLst>
          </a:blip>
          <a:stretch>
            <a:fillRect/>
          </a:stretch>
        </p:blipFill>
        <p:spPr>
          <a:xfrm>
            <a:off x="3637272" y="1576745"/>
            <a:ext cx="489664" cy="489664"/>
          </a:xfrm>
          <a:prstGeom prst="rect">
            <a:avLst/>
          </a:prstGeom>
        </p:spPr>
      </p:pic>
      <p:sp>
        <p:nvSpPr>
          <p:cNvPr id="48" name="TextBox 47">
            <a:extLst>
              <a:ext uri="{FF2B5EF4-FFF2-40B4-BE49-F238E27FC236}">
                <a16:creationId xmlns:a16="http://schemas.microsoft.com/office/drawing/2014/main" id="{015A2E53-B730-4D31-83F9-FDD885A585EB}"/>
              </a:ext>
            </a:extLst>
          </p:cNvPr>
          <p:cNvSpPr txBox="1">
            <a:spLocks/>
          </p:cNvSpPr>
          <p:nvPr/>
        </p:nvSpPr>
        <p:spPr>
          <a:xfrm>
            <a:off x="1728601" y="1575356"/>
            <a:ext cx="2469907" cy="492443"/>
          </a:xfrm>
          <a:prstGeom prst="rect">
            <a:avLst/>
          </a:prstGeom>
        </p:spPr>
        <p:txBody>
          <a:bodyPr vert="horz" wrap="square" lIns="0" tIns="0" rIns="0" bIns="0" rtlCol="0" anchor="b">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b="1" i="0" u="none" strike="noStrike" kern="1200" cap="none" spc="0" normalizeH="0" baseline="0" noProof="0" dirty="0">
                <a:ln>
                  <a:noFill/>
                </a:ln>
                <a:solidFill>
                  <a:srgbClr val="FFFFFF"/>
                </a:solidFill>
                <a:effectLst/>
                <a:uLnTx/>
                <a:uFillTx/>
                <a:ea typeface="+mn-ea"/>
                <a:cs typeface="Arial" panose="020B0604020202020204" pitchFamily="34" charset="0"/>
              </a:rPr>
              <a:t>Content Search &amp;</a:t>
            </a:r>
            <a:br>
              <a:rPr kumimoji="0" lang="en-US" b="1" i="0" u="none" strike="noStrike" kern="1200" cap="none" spc="0" normalizeH="0" baseline="0" noProof="0" dirty="0">
                <a:ln>
                  <a:noFill/>
                </a:ln>
                <a:solidFill>
                  <a:srgbClr val="FFFFFF"/>
                </a:solidFill>
                <a:effectLst/>
                <a:uLnTx/>
                <a:uFillTx/>
                <a:ea typeface="+mn-ea"/>
                <a:cs typeface="Arial" panose="020B0604020202020204" pitchFamily="34" charset="0"/>
              </a:rPr>
            </a:br>
            <a:r>
              <a:rPr kumimoji="0" lang="en-US" b="1" i="0" u="none" strike="noStrike" kern="1200" cap="none" spc="0" normalizeH="0" baseline="0" noProof="0" dirty="0">
                <a:ln>
                  <a:noFill/>
                </a:ln>
                <a:solidFill>
                  <a:srgbClr val="FFFFFF"/>
                </a:solidFill>
                <a:effectLst/>
                <a:uLnTx/>
                <a:uFillTx/>
                <a:ea typeface="+mn-ea"/>
                <a:cs typeface="Arial" panose="020B0604020202020204" pitchFamily="34" charset="0"/>
              </a:rPr>
              <a:t>Synthesis</a:t>
            </a:r>
          </a:p>
        </p:txBody>
      </p:sp>
      <p:pic>
        <p:nvPicPr>
          <p:cNvPr id="51" name="CustomIcon">
            <a:extLst>
              <a:ext uri="{FF2B5EF4-FFF2-40B4-BE49-F238E27FC236}">
                <a16:creationId xmlns:a16="http://schemas.microsoft.com/office/drawing/2014/main" id="{B0F25D62-4810-4EE7-86E4-E7BAE67FA5A9}"/>
              </a:ext>
            </a:extLst>
          </p:cNvPr>
          <p:cNvPicPr>
            <a:picLocks/>
          </p:cNvPicPr>
          <p:nvPr>
            <p:custDataLst>
              <p:tags r:id="rId5"/>
            </p:custDataLst>
          </p:nvPr>
        </p:nvPicPr>
        <p:blipFill>
          <a:blip r:embed="rId15">
            <a:extLst>
              <a:ext uri="{96DAC541-7B7A-43D3-8B79-37D633B846F1}">
                <asvg:svgBlip xmlns:asvg="http://schemas.microsoft.com/office/drawing/2016/SVG/main" r:embed="rId16"/>
              </a:ext>
            </a:extLst>
          </a:blip>
          <a:stretch>
            <a:fillRect/>
          </a:stretch>
        </p:blipFill>
        <p:spPr>
          <a:xfrm>
            <a:off x="6114732" y="1576745"/>
            <a:ext cx="489664" cy="489664"/>
          </a:xfrm>
          <a:prstGeom prst="rect">
            <a:avLst/>
          </a:prstGeom>
        </p:spPr>
      </p:pic>
      <p:sp>
        <p:nvSpPr>
          <p:cNvPr id="53" name="TextBox 52">
            <a:extLst>
              <a:ext uri="{FF2B5EF4-FFF2-40B4-BE49-F238E27FC236}">
                <a16:creationId xmlns:a16="http://schemas.microsoft.com/office/drawing/2014/main" id="{CA6A9ACD-478A-442E-87A0-8FAF96C4DC6B}"/>
              </a:ext>
            </a:extLst>
          </p:cNvPr>
          <p:cNvSpPr txBox="1">
            <a:spLocks/>
          </p:cNvSpPr>
          <p:nvPr/>
        </p:nvSpPr>
        <p:spPr>
          <a:xfrm>
            <a:off x="4455667" y="1575356"/>
            <a:ext cx="2148729" cy="492443"/>
          </a:xfrm>
          <a:prstGeom prst="rect">
            <a:avLst/>
          </a:prstGeom>
        </p:spPr>
        <p:txBody>
          <a:bodyPr vert="horz" wrap="square" lIns="0" tIns="0" rIns="0" bIns="0" rtlCol="0" anchor="b">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b="1" i="0" u="none" strike="noStrike" kern="1200" cap="none" spc="0" normalizeH="0" baseline="0" noProof="0" dirty="0">
                <a:ln>
                  <a:noFill/>
                </a:ln>
                <a:solidFill>
                  <a:srgbClr val="FFFFFF"/>
                </a:solidFill>
                <a:effectLst/>
                <a:uLnTx/>
                <a:uFillTx/>
                <a:ea typeface="+mn-ea"/>
                <a:cs typeface="Arial" panose="020B0604020202020204" pitchFamily="34" charset="0"/>
              </a:rPr>
              <a:t>Coding &amp; </a:t>
            </a:r>
            <a:br>
              <a:rPr kumimoji="0" lang="en-US" b="1" i="0" u="none" strike="noStrike" kern="1200" cap="none" spc="0" normalizeH="0" baseline="0" noProof="0" dirty="0">
                <a:ln>
                  <a:noFill/>
                </a:ln>
                <a:solidFill>
                  <a:srgbClr val="FFFFFF"/>
                </a:solidFill>
                <a:effectLst/>
                <a:uLnTx/>
                <a:uFillTx/>
                <a:ea typeface="+mn-ea"/>
                <a:cs typeface="Arial" panose="020B0604020202020204" pitchFamily="34" charset="0"/>
              </a:rPr>
            </a:br>
            <a:r>
              <a:rPr kumimoji="0" lang="en-US" b="1" i="0" u="none" strike="noStrike" kern="1200" cap="none" spc="0" normalizeH="0" baseline="0" noProof="0" dirty="0">
                <a:ln>
                  <a:noFill/>
                </a:ln>
                <a:solidFill>
                  <a:srgbClr val="FFFFFF"/>
                </a:solidFill>
                <a:effectLst/>
                <a:uLnTx/>
                <a:uFillTx/>
                <a:ea typeface="+mn-ea"/>
                <a:cs typeface="Arial" panose="020B0604020202020204" pitchFamily="34" charset="0"/>
              </a:rPr>
              <a:t>Software</a:t>
            </a:r>
          </a:p>
        </p:txBody>
      </p:sp>
      <p:pic>
        <p:nvPicPr>
          <p:cNvPr id="46" name="CustomIcon">
            <a:extLst>
              <a:ext uri="{FF2B5EF4-FFF2-40B4-BE49-F238E27FC236}">
                <a16:creationId xmlns:a16="http://schemas.microsoft.com/office/drawing/2014/main" id="{F5084469-C456-47A4-88A0-7A1A081562C0}"/>
              </a:ext>
            </a:extLst>
          </p:cNvPr>
          <p:cNvPicPr>
            <a:picLocks/>
          </p:cNvPicPr>
          <p:nvPr>
            <p:custDataLst>
              <p:tags r:id="rId6"/>
            </p:custDataLst>
          </p:nvPr>
        </p:nvPicPr>
        <p:blipFill>
          <a:blip r:embed="rId17">
            <a:extLst>
              <a:ext uri="{96DAC541-7B7A-43D3-8B79-37D633B846F1}">
                <asvg:svgBlip xmlns:asvg="http://schemas.microsoft.com/office/drawing/2016/SVG/main" r:embed="rId18"/>
              </a:ext>
            </a:extLst>
          </a:blip>
          <a:stretch>
            <a:fillRect/>
          </a:stretch>
        </p:blipFill>
        <p:spPr>
          <a:xfrm>
            <a:off x="11081506" y="1576745"/>
            <a:ext cx="489664" cy="489664"/>
          </a:xfrm>
          <a:prstGeom prst="rect">
            <a:avLst/>
          </a:prstGeom>
        </p:spPr>
      </p:pic>
      <p:sp>
        <p:nvSpPr>
          <p:cNvPr id="49" name="TextBox 48">
            <a:extLst>
              <a:ext uri="{FF2B5EF4-FFF2-40B4-BE49-F238E27FC236}">
                <a16:creationId xmlns:a16="http://schemas.microsoft.com/office/drawing/2014/main" id="{ED8AA4B3-76FF-47A6-A2C2-9C471A3430C2}"/>
              </a:ext>
            </a:extLst>
          </p:cNvPr>
          <p:cNvSpPr txBox="1">
            <a:spLocks/>
          </p:cNvSpPr>
          <p:nvPr/>
        </p:nvSpPr>
        <p:spPr>
          <a:xfrm>
            <a:off x="9422441" y="1575356"/>
            <a:ext cx="2148729" cy="492443"/>
          </a:xfrm>
          <a:prstGeom prst="rect">
            <a:avLst/>
          </a:prstGeom>
        </p:spPr>
        <p:txBody>
          <a:bodyPr vert="horz" wrap="square" lIns="0" tIns="0" rIns="0" bIns="0" rtlCol="0" anchor="b">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b="1" i="0" u="none" strike="noStrike" kern="1200" cap="none" spc="0" normalizeH="0" baseline="0" noProof="0" dirty="0">
                <a:ln>
                  <a:noFill/>
                </a:ln>
                <a:solidFill>
                  <a:srgbClr val="FFFFFF"/>
                </a:solidFill>
                <a:effectLst/>
                <a:uLnTx/>
                <a:uFillTx/>
                <a:ea typeface="+mn-ea"/>
                <a:cs typeface="Arial" panose="020B0604020202020204" pitchFamily="34" charset="0"/>
              </a:rPr>
              <a:t>Customer Engagement </a:t>
            </a:r>
          </a:p>
        </p:txBody>
      </p:sp>
      <p:pic>
        <p:nvPicPr>
          <p:cNvPr id="52" name="CustomIcon">
            <a:extLst>
              <a:ext uri="{FF2B5EF4-FFF2-40B4-BE49-F238E27FC236}">
                <a16:creationId xmlns:a16="http://schemas.microsoft.com/office/drawing/2014/main" id="{8508CA1E-E133-4237-BB0F-A572B88119F7}"/>
              </a:ext>
            </a:extLst>
          </p:cNvPr>
          <p:cNvPicPr>
            <a:picLocks/>
          </p:cNvPicPr>
          <p:nvPr>
            <p:custDataLst>
              <p:tags r:id="rId7"/>
            </p:custDataLst>
          </p:nvPr>
        </p:nvPicPr>
        <p:blipFill>
          <a:blip r:embed="rId19">
            <a:extLst>
              <a:ext uri="{96DAC541-7B7A-43D3-8B79-37D633B846F1}">
                <asvg:svgBlip xmlns:asvg="http://schemas.microsoft.com/office/drawing/2016/SVG/main" r:embed="rId20"/>
              </a:ext>
            </a:extLst>
          </a:blip>
          <a:stretch>
            <a:fillRect/>
          </a:stretch>
        </p:blipFill>
        <p:spPr>
          <a:xfrm>
            <a:off x="8608861" y="1576745"/>
            <a:ext cx="489664" cy="489664"/>
          </a:xfrm>
          <a:prstGeom prst="rect">
            <a:avLst/>
          </a:prstGeom>
        </p:spPr>
      </p:pic>
      <p:sp>
        <p:nvSpPr>
          <p:cNvPr id="50" name="TextBox 49">
            <a:extLst>
              <a:ext uri="{FF2B5EF4-FFF2-40B4-BE49-F238E27FC236}">
                <a16:creationId xmlns:a16="http://schemas.microsoft.com/office/drawing/2014/main" id="{F68A73E0-88F1-47EE-BA11-50D5B3A41D3E}"/>
              </a:ext>
            </a:extLst>
          </p:cNvPr>
          <p:cNvSpPr txBox="1">
            <a:spLocks/>
          </p:cNvSpPr>
          <p:nvPr/>
        </p:nvSpPr>
        <p:spPr>
          <a:xfrm>
            <a:off x="6928309" y="1575356"/>
            <a:ext cx="2170216" cy="492443"/>
          </a:xfrm>
          <a:prstGeom prst="rect">
            <a:avLst/>
          </a:prstGeom>
        </p:spPr>
        <p:txBody>
          <a:bodyPr vert="horz" wrap="square" lIns="0" tIns="0" rIns="0" bIns="0" rtlCol="0" anchor="b">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b="1" i="0" u="none" strike="noStrike" kern="1200" cap="none" spc="0" normalizeH="0" baseline="0" noProof="0" dirty="0">
                <a:ln>
                  <a:noFill/>
                </a:ln>
                <a:solidFill>
                  <a:srgbClr val="FFFFFF"/>
                </a:solidFill>
                <a:effectLst/>
                <a:uLnTx/>
                <a:uFillTx/>
                <a:ea typeface="+mn-ea"/>
                <a:cs typeface="Arial" panose="020B0604020202020204" pitchFamily="34" charset="0"/>
              </a:rPr>
              <a:t>Content </a:t>
            </a:r>
            <a:br>
              <a:rPr kumimoji="0" lang="en-US" b="1" i="0" u="none" strike="noStrike" kern="1200" cap="none" spc="0" normalizeH="0" baseline="0" noProof="0" dirty="0">
                <a:ln>
                  <a:noFill/>
                </a:ln>
                <a:solidFill>
                  <a:srgbClr val="FFFFFF"/>
                </a:solidFill>
                <a:effectLst/>
                <a:uLnTx/>
                <a:uFillTx/>
                <a:ea typeface="+mn-ea"/>
                <a:cs typeface="Arial" panose="020B0604020202020204" pitchFamily="34" charset="0"/>
              </a:rPr>
            </a:br>
            <a:r>
              <a:rPr kumimoji="0" lang="en-US" b="1" i="0" u="none" strike="noStrike" kern="1200" cap="none" spc="0" normalizeH="0" baseline="0" noProof="0" dirty="0">
                <a:ln>
                  <a:noFill/>
                </a:ln>
                <a:solidFill>
                  <a:srgbClr val="FFFFFF"/>
                </a:solidFill>
                <a:effectLst/>
                <a:uLnTx/>
                <a:uFillTx/>
                <a:ea typeface="+mn-ea"/>
                <a:cs typeface="Arial" panose="020B0604020202020204" pitchFamily="34" charset="0"/>
              </a:rPr>
              <a:t>generation</a:t>
            </a:r>
          </a:p>
        </p:txBody>
      </p:sp>
      <p:grpSp>
        <p:nvGrpSpPr>
          <p:cNvPr id="16" name="Group 15">
            <a:extLst>
              <a:ext uri="{FF2B5EF4-FFF2-40B4-BE49-F238E27FC236}">
                <a16:creationId xmlns:a16="http://schemas.microsoft.com/office/drawing/2014/main" id="{71B4C28D-D9AE-BE47-8A80-AF4351D21642}"/>
              </a:ext>
            </a:extLst>
          </p:cNvPr>
          <p:cNvGrpSpPr/>
          <p:nvPr/>
        </p:nvGrpSpPr>
        <p:grpSpPr>
          <a:xfrm>
            <a:off x="554736" y="2246971"/>
            <a:ext cx="11078966" cy="738664"/>
            <a:chOff x="554736" y="2246971"/>
            <a:chExt cx="11078966" cy="738664"/>
          </a:xfrm>
        </p:grpSpPr>
        <p:sp>
          <p:nvSpPr>
            <p:cNvPr id="61" name="TextBox 60">
              <a:extLst>
                <a:ext uri="{FF2B5EF4-FFF2-40B4-BE49-F238E27FC236}">
                  <a16:creationId xmlns:a16="http://schemas.microsoft.com/office/drawing/2014/main" id="{BBB9E083-1FC0-449C-961C-601E96EB8879}"/>
                </a:ext>
              </a:extLst>
            </p:cNvPr>
            <p:cNvSpPr txBox="1">
              <a:spLocks/>
            </p:cNvSpPr>
            <p:nvPr/>
          </p:nvSpPr>
          <p:spPr>
            <a:xfrm>
              <a:off x="554736" y="2246971"/>
              <a:ext cx="982801" cy="215444"/>
            </a:xfrm>
            <a:prstGeom prst="rect">
              <a:avLst/>
            </a:prstGeom>
          </p:spPr>
          <p:txBody>
            <a:bodyPr vert="horz" wrap="square" lIns="0" tIns="0" rIns="0" bIns="0" rtlCol="0" anchor="b">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dirty="0">
                  <a:ln>
                    <a:noFill/>
                  </a:ln>
                  <a:effectLst/>
                  <a:uLnTx/>
                  <a:uFillTx/>
                  <a:ea typeface="+mn-ea"/>
                  <a:cs typeface="Arial" panose="020B0604020202020204" pitchFamily="34" charset="0"/>
                </a:rPr>
                <a:t>Description </a:t>
              </a:r>
            </a:p>
          </p:txBody>
        </p:sp>
        <p:sp>
          <p:nvSpPr>
            <p:cNvPr id="7" name="TextBox 6">
              <a:extLst>
                <a:ext uri="{FF2B5EF4-FFF2-40B4-BE49-F238E27FC236}">
                  <a16:creationId xmlns:a16="http://schemas.microsoft.com/office/drawing/2014/main" id="{9AF824A0-7882-4576-BBF1-8BA815554352}"/>
                </a:ext>
              </a:extLst>
            </p:cNvPr>
            <p:cNvSpPr txBox="1">
              <a:spLocks/>
            </p:cNvSpPr>
            <p:nvPr/>
          </p:nvSpPr>
          <p:spPr>
            <a:xfrm>
              <a:off x="1728601" y="2246971"/>
              <a:ext cx="2469907" cy="5539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300"/>
                </a:spcAft>
                <a:buClrTx/>
                <a:buSzTx/>
                <a:buFont typeface="Segoe UI" panose="020B0502040204020203" pitchFamily="34" charset="0"/>
                <a:buChar char="​"/>
                <a:tabLst/>
                <a:defRPr/>
              </a:pPr>
              <a:r>
                <a:rPr kumimoji="0" lang="en-IN" sz="1200" b="0" i="0" u="none" strike="noStrike" kern="1200" cap="none" spc="0" normalizeH="0" baseline="0" noProof="0" dirty="0">
                  <a:ln>
                    <a:noFill/>
                  </a:ln>
                  <a:effectLst/>
                  <a:uLnTx/>
                  <a:uFillTx/>
                  <a:ea typeface="+mn-ea"/>
                  <a:cs typeface="Arial" panose="020B0604020202020204" pitchFamily="34" charset="0"/>
                </a:rPr>
                <a:t>Summarise insights from large troves of existing documents/resources</a:t>
              </a:r>
              <a:endParaRPr kumimoji="0" lang="en-US" sz="1200" b="0" i="0" u="none" strike="noStrike" kern="1200" cap="none" spc="0" normalizeH="0" baseline="0" noProof="0" dirty="0">
                <a:ln>
                  <a:noFill/>
                </a:ln>
                <a:effectLst/>
                <a:uLnTx/>
                <a:uFillTx/>
                <a:ea typeface="+mn-ea"/>
                <a:cs typeface="Arial" panose="020B0604020202020204" pitchFamily="34" charset="0"/>
              </a:endParaRPr>
            </a:p>
          </p:txBody>
        </p:sp>
        <p:sp>
          <p:nvSpPr>
            <p:cNvPr id="13" name="TextBox 12">
              <a:extLst>
                <a:ext uri="{FF2B5EF4-FFF2-40B4-BE49-F238E27FC236}">
                  <a16:creationId xmlns:a16="http://schemas.microsoft.com/office/drawing/2014/main" id="{083FB366-E69A-4906-98AF-88768707B548}"/>
                </a:ext>
              </a:extLst>
            </p:cNvPr>
            <p:cNvSpPr txBox="1">
              <a:spLocks/>
            </p:cNvSpPr>
            <p:nvPr/>
          </p:nvSpPr>
          <p:spPr>
            <a:xfrm>
              <a:off x="4389572" y="2246971"/>
              <a:ext cx="2280918" cy="36933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300"/>
                </a:spcAft>
                <a:buClrTx/>
                <a:buSzTx/>
                <a:buFont typeface="Segoe UI" panose="020B0502040204020203" pitchFamily="34" charset="0"/>
                <a:buChar char="​"/>
                <a:tabLst/>
                <a:defRPr/>
              </a:pPr>
              <a:r>
                <a:rPr kumimoji="0" lang="en-IN" sz="1200" b="0" i="0" u="none" strike="noStrike" kern="1200" cap="none" spc="0" normalizeH="0" baseline="0" noProof="0" dirty="0">
                  <a:ln>
                    <a:noFill/>
                  </a:ln>
                  <a:effectLst/>
                  <a:uLnTx/>
                  <a:uFillTx/>
                  <a:ea typeface="+mn-ea"/>
                  <a:cs typeface="Arial" panose="020B0604020202020204" pitchFamily="34" charset="0"/>
                </a:rPr>
                <a:t>Interpret and generate code and documentation</a:t>
              </a:r>
              <a:endParaRPr kumimoji="0" lang="en-US" sz="1200" b="0" i="0" u="none" strike="noStrike" kern="1200" cap="none" spc="0" normalizeH="0" baseline="0" noProof="0" dirty="0">
                <a:ln>
                  <a:noFill/>
                </a:ln>
                <a:effectLst/>
                <a:uLnTx/>
                <a:uFillTx/>
                <a:ea typeface="+mn-ea"/>
                <a:cs typeface="Arial" panose="020B0604020202020204" pitchFamily="34" charset="0"/>
              </a:endParaRPr>
            </a:p>
          </p:txBody>
        </p:sp>
        <p:sp>
          <p:nvSpPr>
            <p:cNvPr id="17" name="TextBox 16">
              <a:extLst>
                <a:ext uri="{FF2B5EF4-FFF2-40B4-BE49-F238E27FC236}">
                  <a16:creationId xmlns:a16="http://schemas.microsoft.com/office/drawing/2014/main" id="{C3A17557-2E5A-4A22-A233-52A981606A1C}"/>
                </a:ext>
              </a:extLst>
            </p:cNvPr>
            <p:cNvSpPr txBox="1">
              <a:spLocks/>
            </p:cNvSpPr>
            <p:nvPr/>
          </p:nvSpPr>
          <p:spPr>
            <a:xfrm>
              <a:off x="9356345" y="2246971"/>
              <a:ext cx="2277357" cy="73866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300"/>
                </a:spcAft>
                <a:buClrTx/>
                <a:buSzTx/>
                <a:buFont typeface="Segoe UI" panose="020B0502040204020203" pitchFamily="34" charset="0"/>
                <a:buChar char="​"/>
                <a:tabLst/>
                <a:defRPr/>
              </a:pPr>
              <a:r>
                <a:rPr kumimoji="0" lang="en-IN" sz="1200" b="0" i="0" u="none" strike="noStrike" kern="1200" cap="none" spc="0" normalizeH="0" baseline="0" noProof="0" dirty="0">
                  <a:ln>
                    <a:noFill/>
                  </a:ln>
                  <a:effectLst/>
                  <a:uLnTx/>
                  <a:uFillTx/>
                  <a:ea typeface="+mn-ea"/>
                  <a:cs typeface="Arial" panose="020B0604020202020204" pitchFamily="34" charset="0"/>
                </a:rPr>
                <a:t>Streamline interactions by ‘triaging’ customer/employee queries using automated </a:t>
              </a:r>
              <a:br>
                <a:rPr kumimoji="0" lang="en-IN" sz="1200" b="0" i="0" u="none" strike="noStrike" kern="1200" cap="none" spc="0" normalizeH="0" baseline="0" noProof="0" dirty="0">
                  <a:ln>
                    <a:noFill/>
                  </a:ln>
                  <a:effectLst/>
                  <a:uLnTx/>
                  <a:uFillTx/>
                  <a:ea typeface="+mn-ea"/>
                  <a:cs typeface="Arial" panose="020B0604020202020204" pitchFamily="34" charset="0"/>
                </a:rPr>
              </a:br>
              <a:r>
                <a:rPr kumimoji="0" lang="en-IN" sz="1200" b="0" i="0" u="none" strike="noStrike" kern="1200" cap="none" spc="0" normalizeH="0" baseline="0" noProof="0" dirty="0">
                  <a:ln>
                    <a:noFill/>
                  </a:ln>
                  <a:effectLst/>
                  <a:uLnTx/>
                  <a:uFillTx/>
                  <a:ea typeface="+mn-ea"/>
                  <a:cs typeface="Arial" panose="020B0604020202020204" pitchFamily="34" charset="0"/>
                </a:rPr>
                <a:t>chat response</a:t>
              </a:r>
              <a:endParaRPr kumimoji="0" lang="en-US" sz="1200" b="0" i="0" u="none" strike="noStrike" kern="1200" cap="none" spc="0" normalizeH="0" baseline="0" noProof="0" dirty="0">
                <a:ln>
                  <a:noFill/>
                </a:ln>
                <a:effectLst/>
                <a:uLnTx/>
                <a:uFillTx/>
                <a:ea typeface="+mn-ea"/>
                <a:cs typeface="Arial" panose="020B0604020202020204" pitchFamily="34" charset="0"/>
              </a:endParaRPr>
            </a:p>
          </p:txBody>
        </p:sp>
        <p:sp>
          <p:nvSpPr>
            <p:cNvPr id="29" name="TextBox 28">
              <a:extLst>
                <a:ext uri="{FF2B5EF4-FFF2-40B4-BE49-F238E27FC236}">
                  <a16:creationId xmlns:a16="http://schemas.microsoft.com/office/drawing/2014/main" id="{496044BB-2949-48D3-A40D-616DA46BC4A9}"/>
                </a:ext>
              </a:extLst>
            </p:cNvPr>
            <p:cNvSpPr txBox="1">
              <a:spLocks/>
            </p:cNvSpPr>
            <p:nvPr/>
          </p:nvSpPr>
          <p:spPr>
            <a:xfrm>
              <a:off x="6861554" y="2246971"/>
              <a:ext cx="2303727" cy="5539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300"/>
                </a:spcAft>
                <a:buClrTx/>
                <a:buSzTx/>
                <a:buFont typeface="Segoe UI" panose="020B0502040204020203" pitchFamily="34" charset="0"/>
                <a:buChar char="​"/>
                <a:tabLst/>
                <a:defRPr/>
              </a:pPr>
              <a:r>
                <a:rPr kumimoji="0" lang="en-IN" sz="1200" b="0" i="0" u="none" strike="noStrike" kern="1200" cap="none" spc="0" normalizeH="0" baseline="0" noProof="0" dirty="0">
                  <a:ln>
                    <a:noFill/>
                  </a:ln>
                  <a:effectLst/>
                  <a:uLnTx/>
                  <a:uFillTx/>
                  <a:ea typeface="+mn-ea"/>
                  <a:cs typeface="Arial" panose="020B0604020202020204" pitchFamily="34" charset="0"/>
                </a:rPr>
                <a:t>Generate communications, marketing or ideation around a specific initiative</a:t>
              </a:r>
              <a:endParaRPr kumimoji="0" lang="en-US" sz="1200" b="0" i="0" u="none" strike="noStrike" kern="1200" cap="none" spc="0" normalizeH="0" baseline="0" noProof="0" dirty="0">
                <a:ln>
                  <a:noFill/>
                </a:ln>
                <a:effectLst/>
                <a:uLnTx/>
                <a:uFillTx/>
                <a:ea typeface="+mn-ea"/>
                <a:cs typeface="Arial" panose="020B0604020202020204" pitchFamily="34" charset="0"/>
              </a:endParaRPr>
            </a:p>
          </p:txBody>
        </p:sp>
      </p:grpSp>
      <p:grpSp>
        <p:nvGrpSpPr>
          <p:cNvPr id="18" name="Group 17">
            <a:extLst>
              <a:ext uri="{FF2B5EF4-FFF2-40B4-BE49-F238E27FC236}">
                <a16:creationId xmlns:a16="http://schemas.microsoft.com/office/drawing/2014/main" id="{B1140740-BB92-3F15-A2A1-7C937946BDCF}"/>
              </a:ext>
            </a:extLst>
          </p:cNvPr>
          <p:cNvGrpSpPr/>
          <p:nvPr/>
        </p:nvGrpSpPr>
        <p:grpSpPr>
          <a:xfrm>
            <a:off x="554736" y="3042575"/>
            <a:ext cx="11078967" cy="1554272"/>
            <a:chOff x="554736" y="3040487"/>
            <a:chExt cx="11078967" cy="1554272"/>
          </a:xfrm>
        </p:grpSpPr>
        <p:sp>
          <p:nvSpPr>
            <p:cNvPr id="62" name="TextBox 61">
              <a:extLst>
                <a:ext uri="{FF2B5EF4-FFF2-40B4-BE49-F238E27FC236}">
                  <a16:creationId xmlns:a16="http://schemas.microsoft.com/office/drawing/2014/main" id="{E88908BF-DFF1-445D-B3F0-5D62A47FFFC1}"/>
                </a:ext>
              </a:extLst>
            </p:cNvPr>
            <p:cNvSpPr txBox="1">
              <a:spLocks/>
            </p:cNvSpPr>
            <p:nvPr/>
          </p:nvSpPr>
          <p:spPr>
            <a:xfrm>
              <a:off x="554736" y="3040487"/>
              <a:ext cx="982801" cy="430887"/>
            </a:xfrm>
            <a:prstGeom prst="rect">
              <a:avLst/>
            </a:prstGeom>
          </p:spPr>
          <p:txBody>
            <a:bodyPr vert="horz" wrap="square" lIns="0" tIns="0" rIns="0" bIns="0" rtlCol="0" anchor="b">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dirty="0">
                  <a:ln>
                    <a:noFill/>
                  </a:ln>
                  <a:effectLst/>
                  <a:uLnTx/>
                  <a:uFillTx/>
                  <a:ea typeface="+mn-ea"/>
                  <a:cs typeface="Arial" panose="020B0604020202020204" pitchFamily="34" charset="0"/>
                </a:rPr>
                <a:t>Selected use cases</a:t>
              </a:r>
            </a:p>
          </p:txBody>
        </p:sp>
        <p:sp>
          <p:nvSpPr>
            <p:cNvPr id="10" name="TextBox 9">
              <a:extLst>
                <a:ext uri="{FF2B5EF4-FFF2-40B4-BE49-F238E27FC236}">
                  <a16:creationId xmlns:a16="http://schemas.microsoft.com/office/drawing/2014/main" id="{A2950D05-EDA7-423F-B0CF-B868C86E69A9}"/>
                </a:ext>
              </a:extLst>
            </p:cNvPr>
            <p:cNvSpPr txBox="1">
              <a:spLocks/>
            </p:cNvSpPr>
            <p:nvPr/>
          </p:nvSpPr>
          <p:spPr>
            <a:xfrm>
              <a:off x="1728601" y="3040487"/>
              <a:ext cx="2469907" cy="133113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300"/>
                </a:spcAft>
                <a:buClrTx/>
                <a:buSzTx/>
                <a:buFont typeface="Segoe UI" panose="020B0502040204020203" pitchFamily="34" charset="0"/>
                <a:buChar char="​"/>
                <a:tabLst/>
                <a:defRPr/>
              </a:pPr>
              <a:r>
                <a:rPr lang="en-IN" sz="1200" dirty="0"/>
                <a:t>Give a summary of knowledge on a topic from a large codified knowledge repository</a:t>
              </a:r>
              <a:endParaRPr kumimoji="0" lang="en-IN" sz="1200" b="0" i="0" u="none" strike="noStrike" kern="1200" cap="none" spc="0" normalizeH="0" baseline="0" noProof="0" dirty="0">
                <a:ln>
                  <a:noFill/>
                </a:ln>
                <a:effectLst/>
                <a:uLnTx/>
                <a:uFillTx/>
              </a:endParaRPr>
            </a:p>
            <a:p>
              <a:pPr marL="0" marR="0" lvl="0" indent="0" algn="l" defTabSz="914400" rtl="0" eaLnBrk="1" fontAlgn="auto" latinLnBrk="0" hangingPunct="1">
                <a:lnSpc>
                  <a:spcPct val="100000"/>
                </a:lnSpc>
                <a:spcBef>
                  <a:spcPts val="0"/>
                </a:spcBef>
                <a:spcAft>
                  <a:spcPts val="300"/>
                </a:spcAft>
                <a:buClrTx/>
                <a:buSzTx/>
                <a:buFont typeface="Segoe UI" panose="020B0502040204020203" pitchFamily="34" charset="0"/>
                <a:buChar char="​"/>
                <a:tabLst/>
                <a:defRPr/>
              </a:pPr>
              <a:r>
                <a:rPr kumimoji="0" lang="en-IN" sz="1200" b="0" i="0" u="none" strike="noStrike" kern="1200" cap="none" spc="0" normalizeH="0" baseline="0" noProof="0" dirty="0">
                  <a:ln>
                    <a:noFill/>
                  </a:ln>
                  <a:effectLst/>
                  <a:uLnTx/>
                  <a:uFillTx/>
                </a:rPr>
                <a:t>Augment capabilities of operations staff (e.g., chat interface to automatically find the most relevant answers before human assistance)</a:t>
              </a:r>
              <a:endParaRPr kumimoji="0" lang="en-US" sz="1200" b="0" i="0" u="none" strike="noStrike" kern="1200" cap="none" spc="0" normalizeH="0" baseline="0" noProof="0" dirty="0">
                <a:ln>
                  <a:noFill/>
                </a:ln>
                <a:effectLst/>
                <a:uLnTx/>
                <a:uFillTx/>
              </a:endParaRPr>
            </a:p>
          </p:txBody>
        </p:sp>
        <p:sp>
          <p:nvSpPr>
            <p:cNvPr id="15" name="TextBox 14">
              <a:extLst>
                <a:ext uri="{FF2B5EF4-FFF2-40B4-BE49-F238E27FC236}">
                  <a16:creationId xmlns:a16="http://schemas.microsoft.com/office/drawing/2014/main" id="{408AFDB1-C7B4-40B5-9CC6-6B73AF410F88}"/>
                </a:ext>
              </a:extLst>
            </p:cNvPr>
            <p:cNvSpPr txBox="1">
              <a:spLocks/>
            </p:cNvSpPr>
            <p:nvPr/>
          </p:nvSpPr>
          <p:spPr>
            <a:xfrm>
              <a:off x="4389572" y="3040487"/>
              <a:ext cx="2280918" cy="77713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300"/>
                </a:spcAft>
                <a:buClrTx/>
                <a:buSzTx/>
                <a:buFont typeface="Segoe UI" panose="020B0502040204020203" pitchFamily="34" charset="0"/>
                <a:buChar char="​"/>
                <a:tabLst/>
                <a:defRPr/>
              </a:pPr>
              <a:r>
                <a:rPr kumimoji="0" lang="en-IN" sz="1200" b="0" i="0" u="none" strike="noStrike" kern="1200" cap="none" spc="0" normalizeH="0" baseline="0" noProof="0" dirty="0">
                  <a:ln>
                    <a:noFill/>
                  </a:ln>
                  <a:effectLst/>
                  <a:uLnTx/>
                  <a:uFillTx/>
                  <a:ea typeface="+mn-ea"/>
                  <a:cs typeface="Arial" panose="020B0604020202020204" pitchFamily="34" charset="0"/>
                </a:rPr>
                <a:t>Generate code and assist developers</a:t>
              </a:r>
            </a:p>
            <a:p>
              <a:pPr marL="0" marR="0" lvl="0" indent="0" algn="l" defTabSz="914400" rtl="0" eaLnBrk="1" fontAlgn="auto" latinLnBrk="0" hangingPunct="1">
                <a:lnSpc>
                  <a:spcPct val="100000"/>
                </a:lnSpc>
                <a:spcBef>
                  <a:spcPts val="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dirty="0">
                  <a:ln>
                    <a:noFill/>
                  </a:ln>
                  <a:effectLst/>
                  <a:uLnTx/>
                  <a:uFillTx/>
                  <a:ea typeface="+mn-ea"/>
                  <a:cs typeface="Arial" panose="020B0604020202020204" pitchFamily="34" charset="0"/>
                </a:rPr>
                <a:t>Refactor or translate code to accelerate mainframe migration</a:t>
              </a:r>
            </a:p>
          </p:txBody>
        </p:sp>
        <p:sp>
          <p:nvSpPr>
            <p:cNvPr id="19" name="TextBox 18">
              <a:extLst>
                <a:ext uri="{FF2B5EF4-FFF2-40B4-BE49-F238E27FC236}">
                  <a16:creationId xmlns:a16="http://schemas.microsoft.com/office/drawing/2014/main" id="{DA71B766-6EAA-4487-8098-FB7982C1E91B}"/>
                </a:ext>
              </a:extLst>
            </p:cNvPr>
            <p:cNvSpPr txBox="1">
              <a:spLocks/>
            </p:cNvSpPr>
            <p:nvPr/>
          </p:nvSpPr>
          <p:spPr>
            <a:xfrm>
              <a:off x="9356346" y="3040487"/>
              <a:ext cx="2277357" cy="114646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300"/>
                </a:spcAft>
                <a:buClrTx/>
                <a:buSzTx/>
                <a:buFont typeface="Segoe UI" panose="020B0502040204020203" pitchFamily="34" charset="0"/>
                <a:buChar char="​"/>
                <a:tabLst/>
                <a:defRPr/>
              </a:pPr>
              <a:r>
                <a:rPr kumimoji="0" lang="en-IN" sz="1200" b="0" i="0" u="none" strike="noStrike" kern="1200" cap="none" spc="0" normalizeH="0" baseline="0" noProof="0" dirty="0">
                  <a:ln>
                    <a:noFill/>
                  </a:ln>
                  <a:effectLst/>
                  <a:uLnTx/>
                  <a:uFillTx/>
                </a:rPr>
                <a:t>Streamline customer/employee communications, e.g., issue resolution (driving action to resolve) and Q&amp;A </a:t>
              </a:r>
            </a:p>
            <a:p>
              <a:pPr marL="0" marR="0" lvl="0" indent="0" algn="l" defTabSz="914400" rtl="0" eaLnBrk="1" fontAlgn="auto" latinLnBrk="0" hangingPunct="1">
                <a:lnSpc>
                  <a:spcPct val="100000"/>
                </a:lnSpc>
                <a:spcBef>
                  <a:spcPts val="0"/>
                </a:spcBef>
                <a:spcAft>
                  <a:spcPts val="300"/>
                </a:spcAft>
                <a:buClrTx/>
                <a:buSzTx/>
                <a:buFont typeface="Segoe UI" panose="020B0502040204020203" pitchFamily="34" charset="0"/>
                <a:buChar char="​"/>
                <a:tabLst/>
                <a:defRPr/>
              </a:pPr>
              <a:r>
                <a:rPr lang="en-IN" sz="1200" dirty="0"/>
                <a:t>Ensure only more complex queries are handled by humans</a:t>
              </a:r>
              <a:endParaRPr kumimoji="0" lang="en-IN" sz="1200" b="0" i="0" u="none" strike="noStrike" kern="1200" cap="none" spc="0" normalizeH="0" baseline="0" noProof="0" dirty="0">
                <a:ln>
                  <a:noFill/>
                </a:ln>
                <a:effectLst/>
                <a:uLnTx/>
                <a:uFillTx/>
              </a:endParaRPr>
            </a:p>
          </p:txBody>
        </p:sp>
        <p:sp>
          <p:nvSpPr>
            <p:cNvPr id="31" name="TextBox 30">
              <a:extLst>
                <a:ext uri="{FF2B5EF4-FFF2-40B4-BE49-F238E27FC236}">
                  <a16:creationId xmlns:a16="http://schemas.microsoft.com/office/drawing/2014/main" id="{71359DB5-580C-4F05-A9FD-3D7C55C99D14}"/>
                </a:ext>
              </a:extLst>
            </p:cNvPr>
            <p:cNvSpPr txBox="1">
              <a:spLocks/>
            </p:cNvSpPr>
            <p:nvPr/>
          </p:nvSpPr>
          <p:spPr>
            <a:xfrm>
              <a:off x="6861554" y="3040487"/>
              <a:ext cx="2303727" cy="155427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300"/>
                </a:spcAft>
                <a:buClrTx/>
                <a:buSzTx/>
                <a:buFont typeface="Segoe UI" panose="020B0502040204020203" pitchFamily="34" charset="0"/>
                <a:buChar char="​"/>
                <a:tabLst/>
                <a:defRPr/>
              </a:pPr>
              <a:r>
                <a:rPr kumimoji="0" lang="en-IN" sz="1200" b="0" i="0" u="none" strike="noStrike" kern="1200" cap="none" spc="0" normalizeH="0" baseline="0" noProof="0" dirty="0">
                  <a:ln>
                    <a:noFill/>
                  </a:ln>
                  <a:effectLst/>
                  <a:uLnTx/>
                  <a:uFillTx/>
                  <a:ea typeface="+mn-ea"/>
                  <a:cs typeface="Arial" panose="020B0604020202020204" pitchFamily="34" charset="0"/>
                </a:rPr>
                <a:t>Automate personalized communications</a:t>
              </a:r>
            </a:p>
            <a:p>
              <a:pPr marL="0" marR="0" lvl="0" indent="0" algn="l" defTabSz="914400" rtl="0" eaLnBrk="1" fontAlgn="auto" latinLnBrk="0" hangingPunct="1">
                <a:lnSpc>
                  <a:spcPct val="100000"/>
                </a:lnSpc>
                <a:spcBef>
                  <a:spcPts val="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dirty="0">
                  <a:ln>
                    <a:noFill/>
                  </a:ln>
                  <a:effectLst/>
                  <a:uLnTx/>
                  <a:uFillTx/>
                  <a:ea typeface="+mn-ea"/>
                  <a:cs typeface="Arial" panose="020B0604020202020204" pitchFamily="34" charset="0"/>
                </a:rPr>
                <a:t>Generate technical summary documents</a:t>
              </a:r>
            </a:p>
            <a:p>
              <a:pPr marL="0" marR="0" lvl="0" indent="0" algn="l" defTabSz="914400" rtl="0" eaLnBrk="1" fontAlgn="auto" latinLnBrk="0" hangingPunct="1">
                <a:lnSpc>
                  <a:spcPct val="100000"/>
                </a:lnSpc>
                <a:spcBef>
                  <a:spcPts val="0"/>
                </a:spcBef>
                <a:spcAft>
                  <a:spcPts val="300"/>
                </a:spcAft>
                <a:buClrTx/>
                <a:buSzTx/>
                <a:buFont typeface="Segoe UI" panose="020B0502040204020203" pitchFamily="34" charset="0"/>
                <a:buChar char="​"/>
                <a:tabLst/>
                <a:defRPr/>
              </a:pPr>
              <a:r>
                <a:rPr kumimoji="0" lang="en-IN" sz="1200" b="0" i="0" u="none" strike="noStrike" kern="1200" cap="none" spc="0" normalizeH="0" baseline="0" noProof="0" dirty="0">
                  <a:ln>
                    <a:noFill/>
                  </a:ln>
                  <a:effectLst/>
                  <a:uLnTx/>
                  <a:uFillTx/>
                  <a:ea typeface="+mn-ea"/>
                  <a:cs typeface="Arial" panose="020B0604020202020204" pitchFamily="34" charset="0"/>
                </a:rPr>
                <a:t>Generate specialized content such as interview guides or selection/assessment/</a:t>
              </a:r>
              <a:r>
                <a:rPr kumimoji="0" lang="en-IN" sz="1200" b="0" i="0" u="none" strike="noStrike" kern="1200" cap="none" spc="0" normalizeH="0" baseline="0" noProof="0" dirty="0" err="1">
                  <a:ln>
                    <a:noFill/>
                  </a:ln>
                  <a:effectLst/>
                  <a:uLnTx/>
                  <a:uFillTx/>
                  <a:ea typeface="+mn-ea"/>
                  <a:cs typeface="Arial" panose="020B0604020202020204" pitchFamily="34" charset="0"/>
                </a:rPr>
                <a:t>evauation</a:t>
              </a:r>
              <a:r>
                <a:rPr kumimoji="0" lang="en-IN" sz="1200" b="0" i="0" u="none" strike="noStrike" kern="1200" cap="none" spc="0" normalizeH="0" baseline="0" noProof="0" dirty="0">
                  <a:ln>
                    <a:noFill/>
                  </a:ln>
                  <a:effectLst/>
                  <a:uLnTx/>
                  <a:uFillTx/>
                  <a:ea typeface="+mn-ea"/>
                  <a:cs typeface="Arial" panose="020B0604020202020204" pitchFamily="34" charset="0"/>
                </a:rPr>
                <a:t> rubric</a:t>
              </a:r>
              <a:endParaRPr kumimoji="0" lang="en-US" sz="1200" b="0" i="0" u="none" strike="noStrike" kern="1200" cap="none" spc="0" normalizeH="0" baseline="0" noProof="0" dirty="0">
                <a:ln>
                  <a:noFill/>
                </a:ln>
                <a:effectLst/>
                <a:uLnTx/>
                <a:uFillTx/>
                <a:ea typeface="+mn-ea"/>
                <a:cs typeface="Arial" panose="020B0604020202020204" pitchFamily="34" charset="0"/>
              </a:endParaRPr>
            </a:p>
          </p:txBody>
        </p:sp>
      </p:grpSp>
      <p:grpSp>
        <p:nvGrpSpPr>
          <p:cNvPr id="24" name="Group 23">
            <a:extLst>
              <a:ext uri="{FF2B5EF4-FFF2-40B4-BE49-F238E27FC236}">
                <a16:creationId xmlns:a16="http://schemas.microsoft.com/office/drawing/2014/main" id="{39AD5B3F-9EF7-ED07-94D0-7A7011077549}"/>
              </a:ext>
            </a:extLst>
          </p:cNvPr>
          <p:cNvGrpSpPr/>
          <p:nvPr/>
        </p:nvGrpSpPr>
        <p:grpSpPr>
          <a:xfrm>
            <a:off x="554736" y="4653787"/>
            <a:ext cx="11083291" cy="1576191"/>
            <a:chOff x="554736" y="4653787"/>
            <a:chExt cx="11083291" cy="1576191"/>
          </a:xfrm>
        </p:grpSpPr>
        <p:grpSp>
          <p:nvGrpSpPr>
            <p:cNvPr id="20" name="Group 19">
              <a:extLst>
                <a:ext uri="{FF2B5EF4-FFF2-40B4-BE49-F238E27FC236}">
                  <a16:creationId xmlns:a16="http://schemas.microsoft.com/office/drawing/2014/main" id="{B877D62A-5B8B-F6D8-0582-0D10123F56BF}"/>
                </a:ext>
              </a:extLst>
            </p:cNvPr>
            <p:cNvGrpSpPr/>
            <p:nvPr/>
          </p:nvGrpSpPr>
          <p:grpSpPr>
            <a:xfrm>
              <a:off x="554736" y="4653787"/>
              <a:ext cx="11082528" cy="369332"/>
              <a:chOff x="554736" y="4653787"/>
              <a:chExt cx="11082528" cy="369332"/>
            </a:xfrm>
          </p:grpSpPr>
          <p:sp>
            <p:nvSpPr>
              <p:cNvPr id="63" name="TextBox 62">
                <a:extLst>
                  <a:ext uri="{FF2B5EF4-FFF2-40B4-BE49-F238E27FC236}">
                    <a16:creationId xmlns:a16="http://schemas.microsoft.com/office/drawing/2014/main" id="{F2FB9334-0AAA-40FE-9AB9-B655873599CD}"/>
                  </a:ext>
                </a:extLst>
              </p:cNvPr>
              <p:cNvSpPr txBox="1">
                <a:spLocks/>
              </p:cNvSpPr>
              <p:nvPr/>
            </p:nvSpPr>
            <p:spPr>
              <a:xfrm>
                <a:off x="554736" y="4653787"/>
                <a:ext cx="982801" cy="215444"/>
              </a:xfrm>
              <a:prstGeom prst="rect">
                <a:avLst/>
              </a:prstGeom>
            </p:spPr>
            <p:txBody>
              <a:bodyPr vert="horz" wrap="square" lIns="0" tIns="0" rIns="0" bIns="0" rtlCol="0" anchor="b">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dirty="0">
                    <a:ln>
                      <a:noFill/>
                    </a:ln>
                    <a:effectLst/>
                    <a:uLnTx/>
                    <a:uFillTx/>
                    <a:ea typeface="+mn-ea"/>
                    <a:cs typeface="Arial" panose="020B0604020202020204" pitchFamily="34" charset="0"/>
                  </a:rPr>
                  <a:t>Examples</a:t>
                </a:r>
              </a:p>
            </p:txBody>
          </p:sp>
          <p:sp>
            <p:nvSpPr>
              <p:cNvPr id="21" name="TextBox 20">
                <a:extLst>
                  <a:ext uri="{FF2B5EF4-FFF2-40B4-BE49-F238E27FC236}">
                    <a16:creationId xmlns:a16="http://schemas.microsoft.com/office/drawing/2014/main" id="{CD7EC015-D2D8-42A0-BE44-96761A728FD4}"/>
                  </a:ext>
                </a:extLst>
              </p:cNvPr>
              <p:cNvSpPr txBox="1">
                <a:spLocks/>
              </p:cNvSpPr>
              <p:nvPr/>
            </p:nvSpPr>
            <p:spPr>
              <a:xfrm>
                <a:off x="1728601" y="4653787"/>
                <a:ext cx="2469907" cy="184666"/>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lang="en-US" sz="1200" dirty="0"/>
                  <a:t>S</a:t>
                </a:r>
                <a:r>
                  <a:rPr kumimoji="0" lang="en-US" sz="1200" b="0" i="0" u="none" strike="noStrike" kern="1200" cap="none" spc="0" normalizeH="0" baseline="0" noProof="0" dirty="0" err="1">
                    <a:ln>
                      <a:noFill/>
                    </a:ln>
                    <a:effectLst/>
                    <a:uLnTx/>
                    <a:uFillTx/>
                  </a:rPr>
                  <a:t>upport</a:t>
                </a:r>
                <a:r>
                  <a:rPr kumimoji="0" lang="en-US" sz="1200" b="0" i="0" u="none" strike="noStrike" kern="1200" cap="none" spc="0" normalizeH="0" baseline="0" noProof="0" dirty="0">
                    <a:ln>
                      <a:noFill/>
                    </a:ln>
                    <a:effectLst/>
                    <a:uLnTx/>
                    <a:uFillTx/>
                  </a:rPr>
                  <a:t> desk triage/automation </a:t>
                </a:r>
              </a:p>
            </p:txBody>
          </p:sp>
          <p:sp>
            <p:nvSpPr>
              <p:cNvPr id="23" name="TextBox 22">
                <a:extLst>
                  <a:ext uri="{FF2B5EF4-FFF2-40B4-BE49-F238E27FC236}">
                    <a16:creationId xmlns:a16="http://schemas.microsoft.com/office/drawing/2014/main" id="{A0D4F528-12FD-46E0-A502-A67156564206}"/>
                  </a:ext>
                </a:extLst>
              </p:cNvPr>
              <p:cNvSpPr txBox="1">
                <a:spLocks/>
              </p:cNvSpPr>
              <p:nvPr/>
            </p:nvSpPr>
            <p:spPr>
              <a:xfrm>
                <a:off x="4389572" y="4653787"/>
                <a:ext cx="2280918" cy="184666"/>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dirty="0">
                    <a:ln>
                      <a:noFill/>
                    </a:ln>
                    <a:effectLst/>
                    <a:uLnTx/>
                    <a:uFillTx/>
                    <a:ea typeface="+mn-ea"/>
                    <a:cs typeface="Arial" panose="020B0604020202020204" pitchFamily="34" charset="0"/>
                  </a:rPr>
                  <a:t>Code optimization</a:t>
                </a:r>
              </a:p>
            </p:txBody>
          </p:sp>
          <p:sp>
            <p:nvSpPr>
              <p:cNvPr id="25" name="TextBox 24">
                <a:extLst>
                  <a:ext uri="{FF2B5EF4-FFF2-40B4-BE49-F238E27FC236}">
                    <a16:creationId xmlns:a16="http://schemas.microsoft.com/office/drawing/2014/main" id="{937BF480-B3C9-4840-9534-12992D2B3F09}"/>
                  </a:ext>
                </a:extLst>
              </p:cNvPr>
              <p:cNvSpPr txBox="1">
                <a:spLocks/>
              </p:cNvSpPr>
              <p:nvPr/>
            </p:nvSpPr>
            <p:spPr>
              <a:xfrm>
                <a:off x="9356346" y="4653787"/>
                <a:ext cx="2280918" cy="184666"/>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dirty="0">
                    <a:ln>
                      <a:noFill/>
                    </a:ln>
                    <a:effectLst/>
                    <a:uLnTx/>
                    <a:uFillTx/>
                    <a:ea typeface="+mn-ea"/>
                    <a:cs typeface="Arial" panose="020B0604020202020204" pitchFamily="34" charset="0"/>
                  </a:rPr>
                  <a:t>Always on chat bot</a:t>
                </a:r>
              </a:p>
            </p:txBody>
          </p:sp>
          <p:sp>
            <p:nvSpPr>
              <p:cNvPr id="27" name="TextBox 26">
                <a:extLst>
                  <a:ext uri="{FF2B5EF4-FFF2-40B4-BE49-F238E27FC236}">
                    <a16:creationId xmlns:a16="http://schemas.microsoft.com/office/drawing/2014/main" id="{A7FCEB42-AD7F-4B05-94D2-C3EC80F4A64D}"/>
                  </a:ext>
                </a:extLst>
              </p:cNvPr>
              <p:cNvSpPr txBox="1">
                <a:spLocks/>
              </p:cNvSpPr>
              <p:nvPr/>
            </p:nvSpPr>
            <p:spPr>
              <a:xfrm>
                <a:off x="6861554" y="4653787"/>
                <a:ext cx="2303727" cy="369332"/>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dirty="0">
                    <a:ln>
                      <a:noFill/>
                    </a:ln>
                    <a:effectLst/>
                    <a:uLnTx/>
                    <a:uFillTx/>
                    <a:ea typeface="+mn-ea"/>
                    <a:cs typeface="Arial" panose="020B0604020202020204" pitchFamily="34" charset="0"/>
                  </a:rPr>
                  <a:t>Automated personalized email campaigns</a:t>
                </a:r>
              </a:p>
            </p:txBody>
          </p:sp>
        </p:grpSp>
        <p:grpSp>
          <p:nvGrpSpPr>
            <p:cNvPr id="22" name="Group 21">
              <a:extLst>
                <a:ext uri="{FF2B5EF4-FFF2-40B4-BE49-F238E27FC236}">
                  <a16:creationId xmlns:a16="http://schemas.microsoft.com/office/drawing/2014/main" id="{D3CE0318-6B36-ECFC-FB4E-5C6EABB13D93}"/>
                </a:ext>
              </a:extLst>
            </p:cNvPr>
            <p:cNvGrpSpPr/>
            <p:nvPr/>
          </p:nvGrpSpPr>
          <p:grpSpPr>
            <a:xfrm>
              <a:off x="1728601" y="5139935"/>
              <a:ext cx="9909426" cy="1090043"/>
              <a:chOff x="1728601" y="5047720"/>
              <a:chExt cx="9909426" cy="1090043"/>
            </a:xfrm>
          </p:grpSpPr>
          <p:pic>
            <p:nvPicPr>
              <p:cNvPr id="73" name="Picture 72">
                <a:extLst>
                  <a:ext uri="{FF2B5EF4-FFF2-40B4-BE49-F238E27FC236}">
                    <a16:creationId xmlns:a16="http://schemas.microsoft.com/office/drawing/2014/main" id="{0C5B0BC2-CB41-4E57-BE2D-5469F68717CA}"/>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893224" y="5200859"/>
                <a:ext cx="627884" cy="881492"/>
              </a:xfrm>
              <a:prstGeom prst="rect">
                <a:avLst/>
              </a:prstGeom>
              <a:ln>
                <a:solidFill>
                  <a:srgbClr val="000000"/>
                </a:solidFill>
              </a:ln>
            </p:spPr>
          </p:pic>
          <p:pic>
            <p:nvPicPr>
              <p:cNvPr id="74" name="Picture 73">
                <a:extLst>
                  <a:ext uri="{FF2B5EF4-FFF2-40B4-BE49-F238E27FC236}">
                    <a16:creationId xmlns:a16="http://schemas.microsoft.com/office/drawing/2014/main" id="{AA885AE4-1EDD-4427-8F48-0173E74C5CD3}"/>
                  </a:ext>
                </a:extLst>
              </p:cNvPr>
              <p:cNvPicPr>
                <a:picLocks/>
              </p:cNvPicPr>
              <p:nvPr/>
            </p:nvPicPr>
            <p:blipFill>
              <a:blip r:embed="rId21" cstate="print">
                <a:extLst>
                  <a:ext uri="{28A0092B-C50C-407E-A947-70E740481C1C}">
                    <a14:useLocalDpi xmlns:a14="http://schemas.microsoft.com/office/drawing/2010/main"/>
                  </a:ext>
                </a:extLst>
              </a:blip>
              <a:stretch>
                <a:fillRect/>
              </a:stretch>
            </p:blipFill>
            <p:spPr>
              <a:xfrm>
                <a:off x="1806302" y="5157300"/>
                <a:ext cx="627884" cy="881492"/>
              </a:xfrm>
              <a:prstGeom prst="rect">
                <a:avLst/>
              </a:prstGeom>
              <a:ln>
                <a:solidFill>
                  <a:srgbClr val="000000"/>
                </a:solidFill>
              </a:ln>
            </p:spPr>
          </p:pic>
          <p:pic>
            <p:nvPicPr>
              <p:cNvPr id="75" name="Picture 74">
                <a:extLst>
                  <a:ext uri="{FF2B5EF4-FFF2-40B4-BE49-F238E27FC236}">
                    <a16:creationId xmlns:a16="http://schemas.microsoft.com/office/drawing/2014/main" id="{86D6C6DC-960A-4A1C-947C-7DA9B8C0F825}"/>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728601" y="5086800"/>
                <a:ext cx="627884" cy="881492"/>
              </a:xfrm>
              <a:prstGeom prst="rect">
                <a:avLst/>
              </a:prstGeom>
              <a:ln>
                <a:solidFill>
                  <a:srgbClr val="000000"/>
                </a:solidFill>
              </a:ln>
            </p:spPr>
          </p:pic>
          <p:pic>
            <p:nvPicPr>
              <p:cNvPr id="81" name="Picture 80">
                <a:extLst>
                  <a:ext uri="{FF2B5EF4-FFF2-40B4-BE49-F238E27FC236}">
                    <a16:creationId xmlns:a16="http://schemas.microsoft.com/office/drawing/2014/main" id="{425359F7-3713-40C9-8DAB-90037B000617}"/>
                  </a:ext>
                </a:extLst>
              </p:cNvPr>
              <p:cNvPicPr>
                <a:picLocks/>
              </p:cNvPicPr>
              <p:nvPr/>
            </p:nvPicPr>
            <p:blipFill>
              <a:blip r:embed="rId22"/>
              <a:stretch>
                <a:fillRect/>
              </a:stretch>
            </p:blipFill>
            <p:spPr>
              <a:xfrm>
                <a:off x="3188566" y="5047720"/>
                <a:ext cx="764800" cy="1073710"/>
              </a:xfrm>
              <a:prstGeom prst="rect">
                <a:avLst/>
              </a:prstGeom>
              <a:ln>
                <a:solidFill>
                  <a:srgbClr val="000000"/>
                </a:solidFill>
              </a:ln>
            </p:spPr>
          </p:pic>
          <p:pic>
            <p:nvPicPr>
              <p:cNvPr id="84" name="Picture 83">
                <a:extLst>
                  <a:ext uri="{FF2B5EF4-FFF2-40B4-BE49-F238E27FC236}">
                    <a16:creationId xmlns:a16="http://schemas.microsoft.com/office/drawing/2014/main" id="{B8E0C39E-1CD7-4DFF-A452-8B75A9AC7EF6}"/>
                  </a:ext>
                </a:extLst>
              </p:cNvPr>
              <p:cNvPicPr>
                <a:picLocks/>
              </p:cNvPicPr>
              <p:nvPr/>
            </p:nvPicPr>
            <p:blipFill rotWithShape="1">
              <a:blip r:embed="rId23"/>
              <a:srcRect l="-289" t="41372"/>
              <a:stretch/>
            </p:blipFill>
            <p:spPr>
              <a:xfrm>
                <a:off x="5779912" y="5163709"/>
                <a:ext cx="890578" cy="841732"/>
              </a:xfrm>
              <a:prstGeom prst="rect">
                <a:avLst/>
              </a:prstGeom>
            </p:spPr>
          </p:pic>
          <p:pic>
            <p:nvPicPr>
              <p:cNvPr id="85" name="Picture 84">
                <a:extLst>
                  <a:ext uri="{FF2B5EF4-FFF2-40B4-BE49-F238E27FC236}">
                    <a16:creationId xmlns:a16="http://schemas.microsoft.com/office/drawing/2014/main" id="{3966A62C-B695-4CD2-9BF0-2A8D75BE9772}"/>
                  </a:ext>
                </a:extLst>
              </p:cNvPr>
              <p:cNvPicPr>
                <a:picLocks/>
              </p:cNvPicPr>
              <p:nvPr/>
            </p:nvPicPr>
            <p:blipFill>
              <a:blip r:embed="rId24"/>
              <a:stretch>
                <a:fillRect/>
              </a:stretch>
            </p:blipFill>
            <p:spPr>
              <a:xfrm>
                <a:off x="4389572" y="5163709"/>
                <a:ext cx="890578" cy="841732"/>
              </a:xfrm>
              <a:prstGeom prst="rect">
                <a:avLst/>
              </a:prstGeom>
            </p:spPr>
          </p:pic>
          <p:pic>
            <p:nvPicPr>
              <p:cNvPr id="96" name="Picture 95">
                <a:extLst>
                  <a:ext uri="{FF2B5EF4-FFF2-40B4-BE49-F238E27FC236}">
                    <a16:creationId xmlns:a16="http://schemas.microsoft.com/office/drawing/2014/main" id="{41EA456D-3AA5-418C-B906-DACD0A0FE7B1}"/>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9355585" y="5055092"/>
                <a:ext cx="531656" cy="1082671"/>
              </a:xfrm>
              <a:prstGeom prst="rect">
                <a:avLst/>
              </a:prstGeom>
            </p:spPr>
          </p:pic>
          <p:pic>
            <p:nvPicPr>
              <p:cNvPr id="97" name="Picture 96">
                <a:extLst>
                  <a:ext uri="{FF2B5EF4-FFF2-40B4-BE49-F238E27FC236}">
                    <a16:creationId xmlns:a16="http://schemas.microsoft.com/office/drawing/2014/main" id="{08AA9E33-3A7C-418F-8257-2A2E641888BB}"/>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9939205" y="5055092"/>
                <a:ext cx="531582" cy="1082519"/>
              </a:xfrm>
              <a:prstGeom prst="rect">
                <a:avLst/>
              </a:prstGeom>
            </p:spPr>
          </p:pic>
          <p:pic>
            <p:nvPicPr>
              <p:cNvPr id="98" name="Picture 97">
                <a:extLst>
                  <a:ext uri="{FF2B5EF4-FFF2-40B4-BE49-F238E27FC236}">
                    <a16:creationId xmlns:a16="http://schemas.microsoft.com/office/drawing/2014/main" id="{246FE492-40FB-4453-8ACC-74069D78D46B}"/>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10522752" y="5054940"/>
                <a:ext cx="531656" cy="1082671"/>
              </a:xfrm>
              <a:prstGeom prst="rect">
                <a:avLst/>
              </a:prstGeom>
            </p:spPr>
          </p:pic>
          <p:pic>
            <p:nvPicPr>
              <p:cNvPr id="99" name="Picture 98">
                <a:extLst>
                  <a:ext uri="{FF2B5EF4-FFF2-40B4-BE49-F238E27FC236}">
                    <a16:creationId xmlns:a16="http://schemas.microsoft.com/office/drawing/2014/main" id="{C5F4C426-CCCF-4971-99E4-37623177BFFC}"/>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1106371" y="5047720"/>
                <a:ext cx="531656" cy="1082671"/>
              </a:xfrm>
              <a:prstGeom prst="rect">
                <a:avLst/>
              </a:prstGeom>
            </p:spPr>
          </p:pic>
          <p:pic>
            <p:nvPicPr>
              <p:cNvPr id="105" name="Picture 13">
                <a:extLst>
                  <a:ext uri="{FF2B5EF4-FFF2-40B4-BE49-F238E27FC236}">
                    <a16:creationId xmlns:a16="http://schemas.microsoft.com/office/drawing/2014/main" id="{967B358D-69EF-49B1-A1AE-A33F9875CD09}"/>
                  </a:ext>
                </a:extLst>
              </p:cNvPr>
              <p:cNvPicPr>
                <a:picLocks noChangeAspect="1" noChangeArrowheads="1"/>
              </p:cNvPicPr>
              <p:nvPr/>
            </p:nvPicPr>
            <p:blipFill rotWithShape="1">
              <a:blip r:embed="rId29" cstate="print">
                <a:extLst>
                  <a:ext uri="{28A0092B-C50C-407E-A947-70E740481C1C}">
                    <a14:useLocalDpi xmlns:a14="http://schemas.microsoft.com/office/drawing/2010/main"/>
                  </a:ext>
                </a:extLst>
              </a:blip>
              <a:srcRect t="47164" r="21668"/>
              <a:stretch/>
            </p:blipFill>
            <p:spPr bwMode="auto">
              <a:xfrm>
                <a:off x="6861554" y="5047720"/>
                <a:ext cx="1876046" cy="1064718"/>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80" name="Oval 79">
                <a:extLst>
                  <a:ext uri="{FF2B5EF4-FFF2-40B4-BE49-F238E27FC236}">
                    <a16:creationId xmlns:a16="http://schemas.microsoft.com/office/drawing/2014/main" id="{DA6C3F30-295A-48B5-9B87-D707241D8D38}"/>
                  </a:ext>
                </a:extLst>
              </p:cNvPr>
              <p:cNvSpPr/>
              <p:nvPr/>
            </p:nvSpPr>
            <p:spPr>
              <a:xfrm>
                <a:off x="2688055" y="5417793"/>
                <a:ext cx="333564" cy="333564"/>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dirty="0" err="1">
                  <a:ln>
                    <a:noFill/>
                  </a:ln>
                  <a:solidFill>
                    <a:schemeClr val="tx1"/>
                  </a:solidFill>
                  <a:effectLst/>
                  <a:uLnTx/>
                  <a:uFillTx/>
                  <a:ea typeface="+mn-ea"/>
                  <a:cs typeface="+mn-cs"/>
                </a:endParaRPr>
              </a:p>
            </p:txBody>
          </p:sp>
          <p:pic>
            <p:nvPicPr>
              <p:cNvPr id="102" name="Graphic 101">
                <a:extLst>
                  <a:ext uri="{FF2B5EF4-FFF2-40B4-BE49-F238E27FC236}">
                    <a16:creationId xmlns:a16="http://schemas.microsoft.com/office/drawing/2014/main" id="{625F3BFB-8E8B-4E83-9705-5D0ACF7973C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694465" y="5424203"/>
                <a:ext cx="320744" cy="320744"/>
              </a:xfrm>
              <a:prstGeom prst="rect">
                <a:avLst/>
              </a:prstGeom>
            </p:spPr>
          </p:pic>
          <p:sp>
            <p:nvSpPr>
              <p:cNvPr id="114" name="Oval 113">
                <a:extLst>
                  <a:ext uri="{FF2B5EF4-FFF2-40B4-BE49-F238E27FC236}">
                    <a16:creationId xmlns:a16="http://schemas.microsoft.com/office/drawing/2014/main" id="{EA42409F-2750-40D2-AD9E-C9AD5F08E74C}"/>
                  </a:ext>
                </a:extLst>
              </p:cNvPr>
              <p:cNvSpPr/>
              <p:nvPr/>
            </p:nvSpPr>
            <p:spPr>
              <a:xfrm>
                <a:off x="5363249" y="5417793"/>
                <a:ext cx="333564" cy="333564"/>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dirty="0" err="1">
                  <a:ln>
                    <a:noFill/>
                  </a:ln>
                  <a:solidFill>
                    <a:schemeClr val="tx1"/>
                  </a:solidFill>
                  <a:effectLst/>
                  <a:uLnTx/>
                  <a:uFillTx/>
                  <a:ea typeface="+mn-ea"/>
                  <a:cs typeface="+mn-cs"/>
                </a:endParaRPr>
              </a:p>
            </p:txBody>
          </p:sp>
          <p:pic>
            <p:nvPicPr>
              <p:cNvPr id="115" name="Graphic 114">
                <a:extLst>
                  <a:ext uri="{FF2B5EF4-FFF2-40B4-BE49-F238E27FC236}">
                    <a16:creationId xmlns:a16="http://schemas.microsoft.com/office/drawing/2014/main" id="{8A9FE760-BAB3-4669-A66E-21854DF2B3F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369659" y="5424203"/>
                <a:ext cx="320744" cy="320744"/>
              </a:xfrm>
              <a:prstGeom prst="rect">
                <a:avLst/>
              </a:prstGeom>
            </p:spPr>
          </p:pic>
        </p:grpSp>
      </p:grpSp>
      <p:cxnSp>
        <p:nvCxnSpPr>
          <p:cNvPr id="119" name="Straight Connector 118">
            <a:extLst>
              <a:ext uri="{FF2B5EF4-FFF2-40B4-BE49-F238E27FC236}">
                <a16:creationId xmlns:a16="http://schemas.microsoft.com/office/drawing/2014/main" id="{B9F4ACCE-D30D-4015-A982-55E6AE41FE58}"/>
              </a:ext>
            </a:extLst>
          </p:cNvPr>
          <p:cNvCxnSpPr>
            <a:cxnSpLocks/>
          </p:cNvCxnSpPr>
          <p:nvPr/>
        </p:nvCxnSpPr>
        <p:spPr>
          <a:xfrm>
            <a:off x="554737" y="3014105"/>
            <a:ext cx="11083290" cy="0"/>
          </a:xfrm>
          <a:prstGeom prst="line">
            <a:avLst/>
          </a:prstGeom>
          <a:ln w="6350" cap="flat">
            <a:solidFill>
              <a:srgbClr val="757575"/>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3D43D5A-35AD-49E4-ADBD-A6852F464E68}"/>
              </a:ext>
            </a:extLst>
          </p:cNvPr>
          <p:cNvCxnSpPr>
            <a:cxnSpLocks/>
          </p:cNvCxnSpPr>
          <p:nvPr/>
        </p:nvCxnSpPr>
        <p:spPr>
          <a:xfrm>
            <a:off x="554737" y="4625317"/>
            <a:ext cx="11083290" cy="0"/>
          </a:xfrm>
          <a:prstGeom prst="line">
            <a:avLst/>
          </a:prstGeom>
          <a:ln w="6350" cap="flat">
            <a:solidFill>
              <a:srgbClr val="757575"/>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3B1831C-A9B9-181E-C1E9-B50C2D088433}"/>
              </a:ext>
            </a:extLst>
          </p:cNvPr>
          <p:cNvCxnSpPr>
            <a:cxnSpLocks/>
          </p:cNvCxnSpPr>
          <p:nvPr/>
        </p:nvCxnSpPr>
        <p:spPr>
          <a:xfrm>
            <a:off x="554737" y="2168566"/>
            <a:ext cx="11083290" cy="0"/>
          </a:xfrm>
          <a:prstGeom prst="line">
            <a:avLst/>
          </a:prstGeom>
          <a:ln w="12700" cap="flat">
            <a:solidFill>
              <a:srgbClr val="757575"/>
            </a:solidFill>
            <a:miter lim="800000"/>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86964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764C0C35-FAE3-4495-82F1-896E20369BC0}"/>
              </a:ext>
            </a:extLst>
          </p:cNvPr>
          <p:cNvGraphicFramePr>
            <a:graphicFrameLocks noChangeAspect="1"/>
          </p:cNvGraphicFramePr>
          <p:nvPr>
            <p:custDataLst>
              <p:tags r:id="rId1"/>
            </p:custDataLst>
            <p:extLst>
              <p:ext uri="{D42A27DB-BD31-4B8C-83A1-F6EECF244321}">
                <p14:modId xmlns:p14="http://schemas.microsoft.com/office/powerpoint/2010/main" val="47969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26" imgH="526" progId="TCLayout.ActiveDocument.1">
                  <p:embed/>
                </p:oleObj>
              </mc:Choice>
              <mc:Fallback>
                <p:oleObj name="think-cell Slide" r:id="rId5" imgW="526" imgH="526" progId="TCLayout.ActiveDocument.1">
                  <p:embed/>
                  <p:pic>
                    <p:nvPicPr>
                      <p:cNvPr id="6" name="Object 2" hidden="1">
                        <a:extLst>
                          <a:ext uri="{FF2B5EF4-FFF2-40B4-BE49-F238E27FC236}">
                            <a16:creationId xmlns:a16="http://schemas.microsoft.com/office/drawing/2014/main" id="{764C0C35-FAE3-4495-82F1-896E20369BC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859931DD-E8C9-2202-663C-7A6AC842F32E}"/>
              </a:ext>
            </a:extLst>
          </p:cNvPr>
          <p:cNvPicPr>
            <a:picLocks noChangeAspect="1"/>
          </p:cNvPicPr>
          <p:nvPr/>
        </p:nvPicPr>
        <p:blipFill>
          <a:blip r:embed="rId7"/>
          <a:stretch>
            <a:fillRect/>
          </a:stretch>
        </p:blipFill>
        <p:spPr>
          <a:xfrm>
            <a:off x="1" y="0"/>
            <a:ext cx="12191999" cy="6858000"/>
          </a:xfrm>
          <a:prstGeom prst="rect">
            <a:avLst/>
          </a:prstGeom>
        </p:spPr>
      </p:pic>
      <p:sp>
        <p:nvSpPr>
          <p:cNvPr id="5" name="Rectangle 1" hidden="1">
            <a:extLst>
              <a:ext uri="{FF2B5EF4-FFF2-40B4-BE49-F238E27FC236}">
                <a16:creationId xmlns:a16="http://schemas.microsoft.com/office/drawing/2014/main" id="{47B57A2B-BBAB-4D19-8CD8-5F138BC5C512}"/>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051C2C"/>
              </a:solidFill>
              <a:effectLst/>
              <a:uLnTx/>
              <a:uFillTx/>
              <a:latin typeface="Georgia" panose="02040502050405020303" pitchFamily="18" charset="0"/>
              <a:ea typeface="+mn-ea"/>
              <a:cs typeface="+mn-cs"/>
              <a:sym typeface="Georgia" panose="02040502050405020303" pitchFamily="18" charset="0"/>
            </a:endParaRPr>
          </a:p>
        </p:txBody>
      </p:sp>
      <p:sp>
        <p:nvSpPr>
          <p:cNvPr id="4" name="Title 2">
            <a:extLst>
              <a:ext uri="{FF2B5EF4-FFF2-40B4-BE49-F238E27FC236}">
                <a16:creationId xmlns:a16="http://schemas.microsoft.com/office/drawing/2014/main" id="{B196A49A-2568-CD1C-413B-078E14C2FFE5}"/>
              </a:ext>
            </a:extLst>
          </p:cNvPr>
          <p:cNvSpPr txBox="1">
            <a:spLocks/>
          </p:cNvSpPr>
          <p:nvPr/>
        </p:nvSpPr>
        <p:spPr>
          <a:xfrm>
            <a:off x="554736" y="141722"/>
            <a:ext cx="11082528" cy="731520"/>
          </a:xfrm>
          <a:prstGeom prst="rect">
            <a:avLst/>
          </a:prstGeom>
        </p:spPr>
        <p:txBody>
          <a:bodyPr vert="horz" wrap="square" lIns="0" tIns="0" rIns="0" bIns="0" rtlCol="0" anchor="b"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r>
              <a:rPr lang="en-US" dirty="0"/>
              <a:t>Examples of model hallucination and bias</a:t>
            </a:r>
          </a:p>
        </p:txBody>
      </p:sp>
      <p:pic>
        <p:nvPicPr>
          <p:cNvPr id="7" name="Picture 6" descr="A screenshot of a chat&#10;&#10;Description automatically generated">
            <a:extLst>
              <a:ext uri="{FF2B5EF4-FFF2-40B4-BE49-F238E27FC236}">
                <a16:creationId xmlns:a16="http://schemas.microsoft.com/office/drawing/2014/main" id="{E350B238-E4F6-0BBB-7446-DB3B79334701}"/>
              </a:ext>
            </a:extLst>
          </p:cNvPr>
          <p:cNvPicPr>
            <a:picLocks noChangeAspect="1"/>
          </p:cNvPicPr>
          <p:nvPr/>
        </p:nvPicPr>
        <p:blipFill>
          <a:blip r:embed="rId8"/>
          <a:stretch>
            <a:fillRect/>
          </a:stretch>
        </p:blipFill>
        <p:spPr>
          <a:xfrm>
            <a:off x="4189505" y="2014664"/>
            <a:ext cx="7077603" cy="3418722"/>
          </a:xfrm>
          <a:prstGeom prst="rect">
            <a:avLst/>
          </a:prstGeom>
        </p:spPr>
      </p:pic>
      <p:pic>
        <p:nvPicPr>
          <p:cNvPr id="8" name="Picture 7">
            <a:extLst>
              <a:ext uri="{FF2B5EF4-FFF2-40B4-BE49-F238E27FC236}">
                <a16:creationId xmlns:a16="http://schemas.microsoft.com/office/drawing/2014/main" id="{58E8EDF0-982C-2396-348A-4AC60E5991D8}"/>
              </a:ext>
            </a:extLst>
          </p:cNvPr>
          <p:cNvPicPr>
            <a:picLocks noChangeAspect="1"/>
          </p:cNvPicPr>
          <p:nvPr/>
        </p:nvPicPr>
        <p:blipFill>
          <a:blip r:embed="rId9"/>
          <a:stretch>
            <a:fillRect/>
          </a:stretch>
        </p:blipFill>
        <p:spPr>
          <a:xfrm>
            <a:off x="554736" y="1351744"/>
            <a:ext cx="2983594" cy="5074209"/>
          </a:xfrm>
          <a:prstGeom prst="rect">
            <a:avLst/>
          </a:prstGeom>
        </p:spPr>
      </p:pic>
      <p:sp>
        <p:nvSpPr>
          <p:cNvPr id="9" name="Rounded Rectangle 8">
            <a:extLst>
              <a:ext uri="{FF2B5EF4-FFF2-40B4-BE49-F238E27FC236}">
                <a16:creationId xmlns:a16="http://schemas.microsoft.com/office/drawing/2014/main" id="{D2DF15F4-7C66-53CB-0ACD-EFA33BDD4A11}"/>
              </a:ext>
            </a:extLst>
          </p:cNvPr>
          <p:cNvSpPr/>
          <p:nvPr/>
        </p:nvSpPr>
        <p:spPr>
          <a:xfrm>
            <a:off x="626165" y="4509047"/>
            <a:ext cx="2812774" cy="636104"/>
          </a:xfrm>
          <a:prstGeom prst="roundRect">
            <a:avLst/>
          </a:prstGeom>
          <a:noFill/>
          <a:ln w="31750" cap="sq">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2" name="TextBox 11">
            <a:extLst>
              <a:ext uri="{FF2B5EF4-FFF2-40B4-BE49-F238E27FC236}">
                <a16:creationId xmlns:a16="http://schemas.microsoft.com/office/drawing/2014/main" id="{90DE3EB2-58CB-74C4-B793-98B9C2954795}"/>
              </a:ext>
            </a:extLst>
          </p:cNvPr>
          <p:cNvSpPr txBox="1"/>
          <p:nvPr/>
        </p:nvSpPr>
        <p:spPr>
          <a:xfrm>
            <a:off x="10615961" y="643820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1767298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764C0C35-FAE3-4495-82F1-896E20369BC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26" imgH="526" progId="TCLayout.ActiveDocument.1">
                  <p:embed/>
                </p:oleObj>
              </mc:Choice>
              <mc:Fallback>
                <p:oleObj name="think-cell Slide" r:id="rId6" imgW="526" imgH="526" progId="TCLayout.ActiveDocument.1">
                  <p:embed/>
                  <p:pic>
                    <p:nvPicPr>
                      <p:cNvPr id="6" name="Object 2" hidden="1">
                        <a:extLst>
                          <a:ext uri="{FF2B5EF4-FFF2-40B4-BE49-F238E27FC236}">
                            <a16:creationId xmlns:a16="http://schemas.microsoft.com/office/drawing/2014/main" id="{764C0C35-FAE3-4495-82F1-896E20369BC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859931DD-E8C9-2202-663C-7A6AC842F32E}"/>
              </a:ext>
            </a:extLst>
          </p:cNvPr>
          <p:cNvPicPr>
            <a:picLocks noChangeAspect="1"/>
          </p:cNvPicPr>
          <p:nvPr/>
        </p:nvPicPr>
        <p:blipFill>
          <a:blip r:embed="rId8"/>
          <a:stretch>
            <a:fillRect/>
          </a:stretch>
        </p:blipFill>
        <p:spPr>
          <a:xfrm>
            <a:off x="1" y="0"/>
            <a:ext cx="12191999" cy="6858000"/>
          </a:xfrm>
          <a:prstGeom prst="rect">
            <a:avLst/>
          </a:prstGeom>
        </p:spPr>
      </p:pic>
      <p:sp>
        <p:nvSpPr>
          <p:cNvPr id="5" name="Rectangle 1" hidden="1">
            <a:extLst>
              <a:ext uri="{FF2B5EF4-FFF2-40B4-BE49-F238E27FC236}">
                <a16:creationId xmlns:a16="http://schemas.microsoft.com/office/drawing/2014/main" id="{47B57A2B-BBAB-4D19-8CD8-5F138BC5C512}"/>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051C2C"/>
              </a:solidFill>
              <a:effectLst/>
              <a:uLnTx/>
              <a:uFillTx/>
              <a:latin typeface="Georgia" panose="02040502050405020303" pitchFamily="18" charset="0"/>
              <a:ea typeface="+mn-ea"/>
              <a:cs typeface="+mn-cs"/>
              <a:sym typeface="Georgia" panose="02040502050405020303" pitchFamily="18" charset="0"/>
            </a:endParaRPr>
          </a:p>
        </p:txBody>
      </p:sp>
      <p:pic>
        <p:nvPicPr>
          <p:cNvPr id="2" name="Picture 1" descr="A graph showing cultural distance&#10;&#10;Description automatically generated">
            <a:extLst>
              <a:ext uri="{FF2B5EF4-FFF2-40B4-BE49-F238E27FC236}">
                <a16:creationId xmlns:a16="http://schemas.microsoft.com/office/drawing/2014/main" id="{85397F24-0E9C-09D2-B2B9-06C39E27240E}"/>
              </a:ext>
            </a:extLst>
          </p:cNvPr>
          <p:cNvPicPr>
            <a:picLocks noChangeAspect="1"/>
          </p:cNvPicPr>
          <p:nvPr/>
        </p:nvPicPr>
        <p:blipFill>
          <a:blip r:embed="rId9"/>
          <a:stretch>
            <a:fillRect/>
          </a:stretch>
        </p:blipFill>
        <p:spPr>
          <a:xfrm>
            <a:off x="2795153" y="1191569"/>
            <a:ext cx="5885873" cy="5176501"/>
          </a:xfrm>
          <a:prstGeom prst="rect">
            <a:avLst/>
          </a:prstGeom>
        </p:spPr>
      </p:pic>
      <p:sp>
        <p:nvSpPr>
          <p:cNvPr id="3" name="5. Source">
            <a:extLst>
              <a:ext uri="{FF2B5EF4-FFF2-40B4-BE49-F238E27FC236}">
                <a16:creationId xmlns:a16="http://schemas.microsoft.com/office/drawing/2014/main" id="{22883003-A8E8-7D1D-88F1-0F88DA7111B9}"/>
              </a:ext>
            </a:extLst>
          </p:cNvPr>
          <p:cNvSpPr txBox="1"/>
          <p:nvPr>
            <p:custDataLst>
              <p:tags r:id="rId3"/>
            </p:custDataLst>
          </p:nvPr>
        </p:nvSpPr>
        <p:spPr>
          <a:xfrm>
            <a:off x="544344" y="660105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defRPr/>
            </a:pPr>
            <a:r>
              <a:rPr kumimoji="0" lang="en-US" sz="800" b="0" i="0" u="none" strike="noStrike" kern="1200" cap="none" spc="0" normalizeH="0" baseline="0" noProof="0" dirty="0">
                <a:ln>
                  <a:noFill/>
                </a:ln>
                <a:effectLst/>
                <a:uLnTx/>
                <a:uFillTx/>
                <a:latin typeface="Arial"/>
                <a:ea typeface="+mn-ea"/>
                <a:cs typeface="Arial" panose="020B0604020202020204" pitchFamily="34" charset="0"/>
              </a:rPr>
              <a:t>Source: </a:t>
            </a:r>
            <a:r>
              <a:rPr lang="en-US" sz="800" dirty="0">
                <a:latin typeface="Arial"/>
              </a:rPr>
              <a:t>Harvard Department of Human Evolutionary Biology: </a:t>
            </a:r>
            <a:r>
              <a:rPr lang="en-US" sz="800" dirty="0">
                <a:latin typeface="Arial"/>
                <a:hlinkClick r:id="rId10"/>
              </a:rPr>
              <a:t>Which Humans?</a:t>
            </a:r>
            <a:r>
              <a:rPr lang="en-US" sz="800" dirty="0">
                <a:latin typeface="Arial"/>
              </a:rPr>
              <a:t> (Pre-print May 2024)</a:t>
            </a:r>
            <a:endParaRPr kumimoji="0" lang="en-US" sz="800" b="0" i="0" u="none" strike="noStrike" kern="1200" cap="none" spc="0" normalizeH="0" baseline="0" noProof="0" dirty="0">
              <a:ln>
                <a:noFill/>
              </a:ln>
              <a:effectLst/>
              <a:uLnTx/>
              <a:uFillTx/>
              <a:latin typeface="Arial"/>
              <a:ea typeface="+mn-ea"/>
              <a:cs typeface="Arial" panose="020B0604020202020204" pitchFamily="34" charset="0"/>
            </a:endParaRPr>
          </a:p>
        </p:txBody>
      </p:sp>
      <p:sp>
        <p:nvSpPr>
          <p:cNvPr id="10" name="Title 2">
            <a:extLst>
              <a:ext uri="{FF2B5EF4-FFF2-40B4-BE49-F238E27FC236}">
                <a16:creationId xmlns:a16="http://schemas.microsoft.com/office/drawing/2014/main" id="{D61E1327-9F04-494D-BBB0-DB69F2A63DA9}"/>
              </a:ext>
            </a:extLst>
          </p:cNvPr>
          <p:cNvSpPr>
            <a:spLocks noGrp="1"/>
          </p:cNvSpPr>
          <p:nvPr>
            <p:ph type="title"/>
          </p:nvPr>
        </p:nvSpPr>
        <p:spPr>
          <a:xfrm>
            <a:off x="554736" y="182372"/>
            <a:ext cx="11082528" cy="731520"/>
          </a:xfrm>
        </p:spPr>
        <p:txBody>
          <a:bodyPr vert="horz"/>
          <a:lstStyle/>
          <a:p>
            <a:r>
              <a:rPr lang="en-US" dirty="0"/>
              <a:t>The WEIRD bias</a:t>
            </a:r>
          </a:p>
        </p:txBody>
      </p:sp>
    </p:spTree>
    <p:extLst>
      <p:ext uri="{BB962C8B-B14F-4D97-AF65-F5344CB8AC3E}">
        <p14:creationId xmlns:p14="http://schemas.microsoft.com/office/powerpoint/2010/main" val="3226615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764C0C35-FAE3-4495-82F1-896E20369BC0}"/>
              </a:ext>
            </a:extLst>
          </p:cNvPr>
          <p:cNvGraphicFramePr>
            <a:graphicFrameLocks noChangeAspect="1"/>
          </p:cNvGraphicFramePr>
          <p:nvPr>
            <p:custDataLst>
              <p:tags r:id="rId1"/>
            </p:custDataLst>
            <p:extLst>
              <p:ext uri="{D42A27DB-BD31-4B8C-83A1-F6EECF244321}">
                <p14:modId xmlns:p14="http://schemas.microsoft.com/office/powerpoint/2010/main" val="4240297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26" imgH="526" progId="TCLayout.ActiveDocument.1">
                  <p:embed/>
                </p:oleObj>
              </mc:Choice>
              <mc:Fallback>
                <p:oleObj name="think-cell Slide" r:id="rId5" imgW="526" imgH="526" progId="TCLayout.ActiveDocument.1">
                  <p:embed/>
                  <p:pic>
                    <p:nvPicPr>
                      <p:cNvPr id="6" name="Object 2" hidden="1">
                        <a:extLst>
                          <a:ext uri="{FF2B5EF4-FFF2-40B4-BE49-F238E27FC236}">
                            <a16:creationId xmlns:a16="http://schemas.microsoft.com/office/drawing/2014/main" id="{764C0C35-FAE3-4495-82F1-896E20369BC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859931DD-E8C9-2202-663C-7A6AC842F32E}"/>
              </a:ext>
            </a:extLst>
          </p:cNvPr>
          <p:cNvPicPr>
            <a:picLocks noChangeAspect="1"/>
          </p:cNvPicPr>
          <p:nvPr/>
        </p:nvPicPr>
        <p:blipFill>
          <a:blip r:embed="rId7"/>
          <a:stretch>
            <a:fillRect/>
          </a:stretch>
        </p:blipFill>
        <p:spPr>
          <a:xfrm>
            <a:off x="1" y="0"/>
            <a:ext cx="12191999" cy="6858000"/>
          </a:xfrm>
          <a:prstGeom prst="rect">
            <a:avLst/>
          </a:prstGeom>
        </p:spPr>
      </p:pic>
      <p:sp>
        <p:nvSpPr>
          <p:cNvPr id="5" name="Rectangle 1" hidden="1">
            <a:extLst>
              <a:ext uri="{FF2B5EF4-FFF2-40B4-BE49-F238E27FC236}">
                <a16:creationId xmlns:a16="http://schemas.microsoft.com/office/drawing/2014/main" id="{47B57A2B-BBAB-4D19-8CD8-5F138BC5C512}"/>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051C2C"/>
              </a:solidFill>
              <a:effectLst/>
              <a:uLnTx/>
              <a:uFillTx/>
              <a:latin typeface="Georgia" panose="02040502050405020303" pitchFamily="18" charset="0"/>
              <a:ea typeface="+mn-ea"/>
              <a:cs typeface="+mn-cs"/>
              <a:sym typeface="Georgia" panose="02040502050405020303" pitchFamily="18" charset="0"/>
            </a:endParaRPr>
          </a:p>
        </p:txBody>
      </p:sp>
      <p:sp>
        <p:nvSpPr>
          <p:cNvPr id="10" name="Title 2">
            <a:extLst>
              <a:ext uri="{FF2B5EF4-FFF2-40B4-BE49-F238E27FC236}">
                <a16:creationId xmlns:a16="http://schemas.microsoft.com/office/drawing/2014/main" id="{D61E1327-9F04-494D-BBB0-DB69F2A63DA9}"/>
              </a:ext>
            </a:extLst>
          </p:cNvPr>
          <p:cNvSpPr>
            <a:spLocks noGrp="1"/>
          </p:cNvSpPr>
          <p:nvPr>
            <p:ph type="title"/>
          </p:nvPr>
        </p:nvSpPr>
        <p:spPr>
          <a:xfrm>
            <a:off x="554736" y="182372"/>
            <a:ext cx="11082528" cy="731520"/>
          </a:xfrm>
        </p:spPr>
        <p:txBody>
          <a:bodyPr vert="horz"/>
          <a:lstStyle/>
          <a:p>
            <a:r>
              <a:rPr lang="en-US" dirty="0"/>
              <a:t>‘Slop’ is the new Spam</a:t>
            </a:r>
          </a:p>
        </p:txBody>
      </p:sp>
      <p:pic>
        <p:nvPicPr>
          <p:cNvPr id="4" name="Picture 3" descr="A poster of a candy store&#10;&#10;Description automatically generated">
            <a:extLst>
              <a:ext uri="{FF2B5EF4-FFF2-40B4-BE49-F238E27FC236}">
                <a16:creationId xmlns:a16="http://schemas.microsoft.com/office/drawing/2014/main" id="{4A9A1675-D468-A1DF-DDF5-A743FBE48A36}"/>
              </a:ext>
            </a:extLst>
          </p:cNvPr>
          <p:cNvPicPr>
            <a:picLocks noChangeAspect="1"/>
          </p:cNvPicPr>
          <p:nvPr/>
        </p:nvPicPr>
        <p:blipFill>
          <a:blip r:embed="rId8"/>
          <a:stretch>
            <a:fillRect/>
          </a:stretch>
        </p:blipFill>
        <p:spPr>
          <a:xfrm>
            <a:off x="554736" y="1481253"/>
            <a:ext cx="4395439" cy="4395439"/>
          </a:xfrm>
          <a:prstGeom prst="rect">
            <a:avLst/>
          </a:prstGeom>
        </p:spPr>
      </p:pic>
      <p:sp>
        <p:nvSpPr>
          <p:cNvPr id="7" name="TextBox 6">
            <a:extLst>
              <a:ext uri="{FF2B5EF4-FFF2-40B4-BE49-F238E27FC236}">
                <a16:creationId xmlns:a16="http://schemas.microsoft.com/office/drawing/2014/main" id="{2123719B-170E-9B09-0677-A30B59337C0D}"/>
              </a:ext>
            </a:extLst>
          </p:cNvPr>
          <p:cNvSpPr txBox="1"/>
          <p:nvPr/>
        </p:nvSpPr>
        <p:spPr>
          <a:xfrm>
            <a:off x="5380229" y="1923865"/>
            <a:ext cx="6440063" cy="375487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Slop is a new term that is growing </a:t>
            </a:r>
            <a:r>
              <a:rPr lang="en-US" dirty="0">
                <a:solidFill>
                  <a:srgbClr val="FFFFFF"/>
                </a:solidFill>
                <a:latin typeface="Arial"/>
              </a:rPr>
              <a:t>to describe an emerging negative impact of Generative AI, similar to spam in email.</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It describes situations where it can </a:t>
            </a:r>
            <a:r>
              <a:rPr lang="en-US" dirty="0">
                <a:solidFill>
                  <a:srgbClr val="FFFFFF"/>
                </a:solidFill>
                <a:latin typeface="Arial"/>
              </a:rPr>
              <a:t>be financially profitable to artificially generate content and use it with no human quality control</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For example, money can be made from generating a page of web content through including ads.  Even if the content is really poor, </a:t>
            </a:r>
            <a:r>
              <a:rPr lang="en-US" dirty="0">
                <a:solidFill>
                  <a:srgbClr val="FFFFFF"/>
                </a:solidFill>
                <a:latin typeface="Arial"/>
              </a:rPr>
              <a:t>if many pages of content can be generated automatically at scale and they are credible enough for people to click on them, they can make revenue.</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This could result in the ‘</a:t>
            </a:r>
            <a:r>
              <a:rPr lang="en-US" dirty="0">
                <a:solidFill>
                  <a:srgbClr val="FFFFFF"/>
                </a:solidFill>
                <a:latin typeface="Arial"/>
              </a:rPr>
              <a:t>z</a:t>
            </a:r>
            <a:r>
              <a:rPr kumimoji="0" lang="en-US" sz="1600" b="0" i="0" u="none" strike="noStrike" kern="1200" cap="none" spc="0" normalizeH="0" baseline="0" noProof="0" dirty="0" err="1">
                <a:ln>
                  <a:noFill/>
                </a:ln>
                <a:solidFill>
                  <a:srgbClr val="FFFFFF"/>
                </a:solidFill>
                <a:effectLst/>
                <a:uLnTx/>
                <a:uFillTx/>
                <a:latin typeface="Arial"/>
                <a:ea typeface="+mn-ea"/>
                <a:cs typeface="Arial" panose="020B0604020202020204" pitchFamily="34" charset="0"/>
              </a:rPr>
              <a:t>ombie</a:t>
            </a:r>
            <a:r>
              <a:rPr kumimoji="0" lang="en-US" sz="1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 internet’ – littered with so much unreliable information that it becomes harder to discern what is reliable.</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dirty="0">
                <a:solidFill>
                  <a:srgbClr val="FFFFFF"/>
                </a:solidFill>
                <a:latin typeface="Arial"/>
              </a:rPr>
              <a:t>Like how spam has been handled, this will likely require significant collaboration among tech firms to deal with </a:t>
            </a:r>
            <a:endParaRPr kumimoji="0" lang="en-US" sz="1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3605654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1"/>
            </p:custDataLst>
            <p:extLst>
              <p:ext uri="{D42A27DB-BD31-4B8C-83A1-F6EECF244321}">
                <p14:modId xmlns:p14="http://schemas.microsoft.com/office/powerpoint/2010/main" val="24103047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186" imgH="179" progId="TCLayout.ActiveDocument.1">
                  <p:embed/>
                </p:oleObj>
              </mc:Choice>
              <mc:Fallback>
                <p:oleObj name="think-cell Slide" r:id="rId12"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63F90C1-9BBC-96FB-39BD-B732A7ADF856}"/>
              </a:ext>
            </a:extLst>
          </p:cNvPr>
          <p:cNvPicPr>
            <a:picLocks noChangeAspect="1"/>
          </p:cNvPicPr>
          <p:nvPr/>
        </p:nvPicPr>
        <p:blipFill>
          <a:blip r:embed="rId14"/>
          <a:stretch>
            <a:fillRect/>
          </a:stretch>
        </p:blipFill>
        <p:spPr>
          <a:xfrm>
            <a:off x="1" y="0"/>
            <a:ext cx="12191999" cy="6858000"/>
          </a:xfrm>
          <a:prstGeom prst="rect">
            <a:avLst/>
          </a:prstGeom>
        </p:spPr>
      </p:pic>
      <p:pic>
        <p:nvPicPr>
          <p:cNvPr id="29" name="Picture 28">
            <a:extLst>
              <a:ext uri="{FF2B5EF4-FFF2-40B4-BE49-F238E27FC236}">
                <a16:creationId xmlns:a16="http://schemas.microsoft.com/office/drawing/2014/main" id="{8B1959D5-73AD-6E3B-1655-842CE70003EB}"/>
              </a:ext>
            </a:extLst>
          </p:cNvPr>
          <p:cNvPicPr>
            <a:picLocks noChangeAspect="1"/>
          </p:cNvPicPr>
          <p:nvPr/>
        </p:nvPicPr>
        <p:blipFill>
          <a:blip r:embed="rId15"/>
          <a:stretch>
            <a:fillRect/>
          </a:stretch>
        </p:blipFill>
        <p:spPr>
          <a:xfrm flipH="1">
            <a:off x="0" y="3572249"/>
            <a:ext cx="3657607" cy="3285751"/>
          </a:xfrm>
          <a:prstGeom prst="rect">
            <a:avLst/>
          </a:prstGeom>
        </p:spPr>
      </p:pic>
      <p:sp>
        <p:nvSpPr>
          <p:cNvPr id="3" name="Rectangle 2" hidden="1">
            <a:extLst>
              <a:ext uri="{FF2B5EF4-FFF2-40B4-BE49-F238E27FC236}">
                <a16:creationId xmlns:a16="http://schemas.microsoft.com/office/drawing/2014/main" id="{F731A480-28B5-49FA-8D72-CDE6B30B143D}"/>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1" i="0" u="none" strike="noStrike" kern="1200" cap="none" spc="0" normalizeH="0" baseline="0" noProof="0" dirty="0" err="1">
              <a:ln>
                <a:noFill/>
              </a:ln>
              <a:solidFill>
                <a:srgbClr val="051C2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1" i="0" u="none" strike="noStrike" kern="1200" cap="none" spc="0" normalizeH="0" baseline="0" noProof="0" dirty="0" err="1">
              <a:ln>
                <a:noFill/>
              </a:ln>
              <a:solidFill>
                <a:srgbClr val="051C2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4"/>
            </p:custDataLst>
          </p:nvPr>
        </p:nvSpPr>
        <p:spPr>
          <a:xfrm>
            <a:off x="554736" y="1706563"/>
            <a:ext cx="3813048" cy="357790"/>
          </a:xfrm>
        </p:spPr>
        <p:txBody>
          <a:bodyPr vert="horz">
            <a:spAutoFit/>
          </a:bodyPr>
          <a:lstStyle/>
          <a:p>
            <a:r>
              <a:rPr lang="en-US" dirty="0"/>
              <a:t>Agenda</a:t>
            </a:r>
          </a:p>
        </p:txBody>
      </p:sp>
      <p:sp>
        <p:nvSpPr>
          <p:cNvPr id="21" name="1. On-page tracker">
            <a:extLst>
              <a:ext uri="{FF2B5EF4-FFF2-40B4-BE49-F238E27FC236}">
                <a16:creationId xmlns:a16="http://schemas.microsoft.com/office/drawing/2014/main" id="{576EE832-CD66-1BAD-1243-6BDBF9BADD83}"/>
              </a:ext>
            </a:extLst>
          </p:cNvPr>
          <p:cNvSpPr>
            <a:spLocks noGrp="1"/>
          </p:cNvSpPr>
          <p:nvPr>
            <p:ph type="body" sz="quarter" idx="17"/>
            <p:custDataLst>
              <p:tags r:id="rId5"/>
            </p:custDataLst>
          </p:nvPr>
        </p:nvSpPr>
        <p:spPr/>
        <p:txBody>
          <a:bodyPr/>
          <a:lstStyle/>
          <a:p>
            <a:endParaRPr lang="en-US"/>
          </a:p>
        </p:txBody>
      </p:sp>
      <p:sp>
        <p:nvSpPr>
          <p:cNvPr id="15" name="Text Placeholder 2">
            <a:hlinkClick r:id="rId16" action="ppaction://hlinksldjump"/>
            <a:extLst>
              <a:ext uri="{FF2B5EF4-FFF2-40B4-BE49-F238E27FC236}">
                <a16:creationId xmlns:a16="http://schemas.microsoft.com/office/drawing/2014/main" id="{B92470A0-AF6F-E2BD-9A33-E94F9B11F4AB}"/>
              </a:ext>
            </a:extLst>
          </p:cNvPr>
          <p:cNvSpPr>
            <a:spLocks noGrp="1"/>
          </p:cNvSpPr>
          <p:nvPr>
            <p:custDataLst>
              <p:tags r:id="rId6"/>
            </p:custDataLst>
          </p:nvPr>
        </p:nvSpPr>
        <p:spPr bwMode="auto">
          <a:xfrm>
            <a:off x="4978399" y="26146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r>
              <a:rPr kumimoji="0" lang="en-US" sz="1600" i="0" u="none" strike="noStrike" kern="1200" cap="none" spc="0" normalizeH="0" baseline="0" noProof="0" dirty="0">
                <a:ln>
                  <a:noFill/>
                </a:ln>
                <a:effectLst/>
                <a:uLnTx/>
                <a:uFillTx/>
                <a:latin typeface="Arial"/>
                <a:ea typeface="+mn-ea"/>
                <a:cs typeface="Arial" panose="020B0604020202020204" pitchFamily="34" charset="0"/>
              </a:rPr>
              <a:t>What is </a:t>
            </a:r>
            <a:r>
              <a:rPr kumimoji="0" lang="en-US" sz="1600" i="0" u="none" strike="noStrike" kern="1200" cap="none" spc="0" normalizeH="0" baseline="0" noProof="0" dirty="0" err="1">
                <a:ln>
                  <a:noFill/>
                </a:ln>
                <a:effectLst/>
                <a:uLnTx/>
                <a:uFillTx/>
                <a:latin typeface="Arial"/>
                <a:ea typeface="+mn-ea"/>
                <a:cs typeface="Arial" panose="020B0604020202020204" pitchFamily="34" charset="0"/>
              </a:rPr>
              <a:t>GenAI</a:t>
            </a:r>
            <a:r>
              <a:rPr kumimoji="0" lang="en-US" sz="1600" i="0" u="none" strike="noStrike" kern="1200" cap="none" spc="0" normalizeH="0" baseline="0" noProof="0" dirty="0">
                <a:ln>
                  <a:noFill/>
                </a:ln>
                <a:effectLst/>
                <a:uLnTx/>
                <a:uFillTx/>
                <a:latin typeface="Arial"/>
                <a:ea typeface="+mn-ea"/>
                <a:cs typeface="Arial" panose="020B0604020202020204" pitchFamily="34" charset="0"/>
              </a:rPr>
              <a:t> and how does </a:t>
            </a:r>
            <a:r>
              <a:rPr kumimoji="0" lang="en-US" sz="1600" i="0" u="none" strike="noStrike" kern="1200" cap="none" spc="0" normalizeH="0" baseline="0" noProof="0">
                <a:ln>
                  <a:noFill/>
                </a:ln>
                <a:effectLst/>
                <a:uLnTx/>
                <a:uFillTx/>
                <a:latin typeface="Arial"/>
                <a:ea typeface="+mn-ea"/>
                <a:cs typeface="Arial" panose="020B0604020202020204" pitchFamily="34" charset="0"/>
              </a:rPr>
              <a:t>it work?</a:t>
            </a:r>
            <a:endParaRPr kumimoji="0" lang="en-US" sz="1600" i="0" u="none" strike="noStrike" kern="1200" cap="none" spc="0" normalizeH="0" baseline="0" noProof="0" dirty="0">
              <a:ln>
                <a:noFill/>
              </a:ln>
              <a:effectLst/>
              <a:uLnTx/>
              <a:uFillTx/>
              <a:latin typeface="Arial"/>
              <a:ea typeface="+mn-ea"/>
              <a:cs typeface="Arial" panose="020B0604020202020204" pitchFamily="34" charset="0"/>
            </a:endParaRPr>
          </a:p>
        </p:txBody>
      </p:sp>
      <p:sp>
        <p:nvSpPr>
          <p:cNvPr id="10" name="Text Placeholder 2">
            <a:hlinkClick r:id="rId17" action="ppaction://hlinksldjump"/>
            <a:extLst>
              <a:ext uri="{FF2B5EF4-FFF2-40B4-BE49-F238E27FC236}">
                <a16:creationId xmlns:a16="http://schemas.microsoft.com/office/drawing/2014/main" id="{F0D1B8A8-F421-0CBD-2724-2320BC20ED38}"/>
              </a:ext>
            </a:extLst>
          </p:cNvPr>
          <p:cNvSpPr>
            <a:spLocks noGrp="1"/>
          </p:cNvSpPr>
          <p:nvPr>
            <p:custDataLst>
              <p:tags r:id="rId7"/>
            </p:custDataLst>
          </p:nvPr>
        </p:nvSpPr>
        <p:spPr bwMode="auto">
          <a:xfrm>
            <a:off x="4978400" y="30226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r>
              <a:rPr kumimoji="0" lang="en-US" altLang="en-US" sz="1600" i="0" u="none" strike="noStrike" kern="1200" cap="none" spc="0" normalizeH="0" baseline="0" noProof="0" dirty="0">
                <a:ln>
                  <a:noFill/>
                </a:ln>
                <a:effectLst/>
                <a:uLnTx/>
                <a:uFillTx/>
                <a:latin typeface="Arial"/>
                <a:ea typeface="+mn-ea"/>
                <a:cs typeface="Arial" panose="020B0604020202020204" pitchFamily="34" charset="0"/>
              </a:rPr>
              <a:t>What are the opportunities and challenges of </a:t>
            </a:r>
            <a:r>
              <a:rPr kumimoji="0" lang="en-US" altLang="en-US" sz="1600" i="0" u="none" strike="noStrike" kern="1200" cap="none" spc="0" normalizeH="0" baseline="0" noProof="0" dirty="0" err="1">
                <a:ln>
                  <a:noFill/>
                </a:ln>
                <a:effectLst/>
                <a:uLnTx/>
                <a:uFillTx/>
                <a:latin typeface="Arial"/>
                <a:ea typeface="+mn-ea"/>
                <a:cs typeface="Arial" panose="020B0604020202020204" pitchFamily="34" charset="0"/>
              </a:rPr>
              <a:t>GenAI</a:t>
            </a:r>
            <a:r>
              <a:rPr kumimoji="0" lang="en-US" altLang="en-US" sz="1600" i="0" u="none" strike="noStrike" kern="1200" cap="none" spc="0" normalizeH="0" baseline="0" noProof="0">
                <a:ln>
                  <a:noFill/>
                </a:ln>
                <a:effectLst/>
                <a:uLnTx/>
                <a:uFillTx/>
                <a:latin typeface="Arial"/>
                <a:ea typeface="+mn-ea"/>
                <a:cs typeface="Arial" panose="020B0604020202020204" pitchFamily="34" charset="0"/>
              </a:rPr>
              <a:t>? </a:t>
            </a:r>
            <a:endParaRPr kumimoji="0" lang="en-US" altLang="en-US" sz="1600" i="0" u="none" strike="noStrike" kern="1200" cap="none" spc="0" normalizeH="0" baseline="0" noProof="0" dirty="0">
              <a:ln>
                <a:noFill/>
              </a:ln>
              <a:effectLst/>
              <a:uLnTx/>
              <a:uFillTx/>
              <a:latin typeface="Arial"/>
              <a:ea typeface="+mn-ea"/>
              <a:cs typeface="Arial" panose="020B0604020202020204" pitchFamily="34" charset="0"/>
            </a:endParaRPr>
          </a:p>
        </p:txBody>
      </p:sp>
      <p:sp>
        <p:nvSpPr>
          <p:cNvPr id="46" name="Text Placeholder 2">
            <a:extLst>
              <a:ext uri="{FF2B5EF4-FFF2-40B4-BE49-F238E27FC236}">
                <a16:creationId xmlns:a16="http://schemas.microsoft.com/office/drawing/2014/main" id="{276DE326-EF56-CE2C-9EE6-CC959587B3FE}"/>
              </a:ext>
            </a:extLst>
          </p:cNvPr>
          <p:cNvSpPr>
            <a:spLocks noGrp="1"/>
          </p:cNvSpPr>
          <p:nvPr>
            <p:custDataLst>
              <p:tags r:id="rId8"/>
            </p:custDataLst>
          </p:nvPr>
        </p:nvSpPr>
        <p:spPr bwMode="auto">
          <a:xfrm>
            <a:off x="4978400" y="3429000"/>
            <a:ext cx="6661150" cy="406400"/>
          </a:xfrm>
          <a:prstGeom prst="rect">
            <a:avLst/>
          </a:prstGeom>
          <a:solidFill>
            <a:schemeClr val="accent1"/>
          </a:solidFill>
          <a:ln>
            <a:noFill/>
          </a:ln>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r>
              <a:rPr kumimoji="0" lang="en-US" altLang="en-US" sz="16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The Three C’s of Successful </a:t>
            </a:r>
            <a:r>
              <a:rPr kumimoji="0" lang="en-US" altLang="en-US" sz="1600" b="1"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GenAI</a:t>
            </a:r>
            <a:r>
              <a:rPr kumimoji="0" lang="en-US" altLang="en-US" sz="1600" b="1" i="0" u="none" strike="noStrike" kern="1200" cap="none" spc="0" normalizeH="0" baseline="0" noProof="0">
                <a:ln>
                  <a:noFill/>
                </a:ln>
                <a:solidFill>
                  <a:srgbClr val="000000"/>
                </a:solidFill>
                <a:effectLst/>
                <a:uLnTx/>
                <a:uFillTx/>
                <a:latin typeface="Arial"/>
                <a:ea typeface="+mn-ea"/>
                <a:cs typeface="Arial" panose="020B0604020202020204" pitchFamily="34" charset="0"/>
              </a:rPr>
              <a:t> applications</a:t>
            </a:r>
            <a:endParaRPr kumimoji="0" lang="en-US" altLang="en-US" sz="16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6" name="Text Placeholder 2">
            <a:hlinkClick r:id="rId18" action="ppaction://hlinksldjump"/>
            <a:extLst>
              <a:ext uri="{FF2B5EF4-FFF2-40B4-BE49-F238E27FC236}">
                <a16:creationId xmlns:a16="http://schemas.microsoft.com/office/drawing/2014/main" id="{9A8204CC-B4B4-24B6-B9C6-2021B6B3696D}"/>
              </a:ext>
            </a:extLst>
          </p:cNvPr>
          <p:cNvSpPr>
            <a:spLocks noGrp="1"/>
          </p:cNvSpPr>
          <p:nvPr>
            <p:custDataLst>
              <p:tags r:id="rId9"/>
            </p:custDataLst>
          </p:nvPr>
        </p:nvSpPr>
        <p:spPr bwMode="auto">
          <a:xfrm>
            <a:off x="4978400" y="38354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r>
              <a:rPr kumimoji="0" lang="en-US" altLang="en-US" sz="1600" i="0" u="none" strike="noStrike" kern="1200" cap="none" spc="0" normalizeH="0" baseline="0" noProof="0" dirty="0">
                <a:ln>
                  <a:noFill/>
                </a:ln>
                <a:effectLst/>
                <a:uLnTx/>
                <a:uFillTx/>
                <a:latin typeface="Arial"/>
                <a:ea typeface="+mn-ea"/>
                <a:cs typeface="Arial" panose="020B0604020202020204" pitchFamily="34" charset="0"/>
              </a:rPr>
              <a:t>Hands on: Building a </a:t>
            </a:r>
            <a:r>
              <a:rPr kumimoji="0" lang="en-US" altLang="en-US" sz="1600" i="0" u="none" strike="noStrike" kern="1200" cap="none" spc="0" normalizeH="0" baseline="0" noProof="0" dirty="0" err="1">
                <a:ln>
                  <a:noFill/>
                </a:ln>
                <a:effectLst/>
                <a:uLnTx/>
                <a:uFillTx/>
                <a:latin typeface="Arial"/>
                <a:ea typeface="+mn-ea"/>
                <a:cs typeface="Arial" panose="020B0604020202020204" pitchFamily="34" charset="0"/>
              </a:rPr>
              <a:t>GenAI</a:t>
            </a:r>
            <a:r>
              <a:rPr kumimoji="0" lang="en-US" altLang="en-US" sz="1600" i="0" u="none" strike="noStrike" kern="1200" cap="none" spc="0" normalizeH="0" baseline="0" noProof="0" dirty="0">
                <a:ln>
                  <a:noFill/>
                </a:ln>
                <a:effectLst/>
                <a:uLnTx/>
                <a:uFillTx/>
                <a:latin typeface="Arial"/>
                <a:ea typeface="+mn-ea"/>
                <a:cs typeface="Arial" panose="020B0604020202020204" pitchFamily="34" charset="0"/>
              </a:rPr>
              <a:t> </a:t>
            </a:r>
            <a:r>
              <a:rPr kumimoji="0" lang="en-US" altLang="en-US" sz="1600" i="0" u="none" strike="noStrike" kern="1200" cap="none" spc="0" normalizeH="0" baseline="0" noProof="0">
                <a:ln>
                  <a:noFill/>
                </a:ln>
                <a:effectLst/>
                <a:uLnTx/>
                <a:uFillTx/>
                <a:latin typeface="Arial"/>
                <a:ea typeface="+mn-ea"/>
                <a:cs typeface="Arial" panose="020B0604020202020204" pitchFamily="34" charset="0"/>
              </a:rPr>
              <a:t>enabled application</a:t>
            </a:r>
            <a:endParaRPr kumimoji="0" lang="en-US" altLang="en-US" sz="1600" i="0" u="none" strike="noStrike" kern="1200" cap="none" spc="0" normalizeH="0" baseline="0" noProof="0" dirty="0">
              <a:ln>
                <a:noFill/>
              </a:ln>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301889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764C0C35-FAE3-4495-82F1-896E20369BC0}"/>
              </a:ext>
            </a:extLst>
          </p:cNvPr>
          <p:cNvGraphicFramePr>
            <a:graphicFrameLocks noChangeAspect="1"/>
          </p:cNvGraphicFramePr>
          <p:nvPr>
            <p:custDataLst>
              <p:tags r:id="rId1"/>
            </p:custDataLst>
            <p:extLst>
              <p:ext uri="{D42A27DB-BD31-4B8C-83A1-F6EECF244321}">
                <p14:modId xmlns:p14="http://schemas.microsoft.com/office/powerpoint/2010/main" val="2999234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26" imgH="526" progId="TCLayout.ActiveDocument.1">
                  <p:embed/>
                </p:oleObj>
              </mc:Choice>
              <mc:Fallback>
                <p:oleObj name="think-cell Slide" r:id="rId5" imgW="526" imgH="526" progId="TCLayout.ActiveDocument.1">
                  <p:embed/>
                  <p:pic>
                    <p:nvPicPr>
                      <p:cNvPr id="6" name="Object 2" hidden="1">
                        <a:extLst>
                          <a:ext uri="{FF2B5EF4-FFF2-40B4-BE49-F238E27FC236}">
                            <a16:creationId xmlns:a16="http://schemas.microsoft.com/office/drawing/2014/main" id="{764C0C35-FAE3-4495-82F1-896E20369BC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859931DD-E8C9-2202-663C-7A6AC842F32E}"/>
              </a:ext>
            </a:extLst>
          </p:cNvPr>
          <p:cNvPicPr>
            <a:picLocks noChangeAspect="1"/>
          </p:cNvPicPr>
          <p:nvPr/>
        </p:nvPicPr>
        <p:blipFill>
          <a:blip r:embed="rId7"/>
          <a:stretch>
            <a:fillRect/>
          </a:stretch>
        </p:blipFill>
        <p:spPr>
          <a:xfrm>
            <a:off x="13061" y="10162"/>
            <a:ext cx="12191999" cy="6858000"/>
          </a:xfrm>
          <a:prstGeom prst="rect">
            <a:avLst/>
          </a:prstGeom>
        </p:spPr>
      </p:pic>
      <p:sp>
        <p:nvSpPr>
          <p:cNvPr id="5" name="Rectangle 1" hidden="1">
            <a:extLst>
              <a:ext uri="{FF2B5EF4-FFF2-40B4-BE49-F238E27FC236}">
                <a16:creationId xmlns:a16="http://schemas.microsoft.com/office/drawing/2014/main" id="{47B57A2B-BBAB-4D19-8CD8-5F138BC5C512}"/>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051C2C"/>
              </a:solidFill>
              <a:effectLst/>
              <a:uLnTx/>
              <a:uFillTx/>
              <a:latin typeface="Georgia" panose="02040502050405020303" pitchFamily="18" charset="0"/>
              <a:ea typeface="+mn-ea"/>
              <a:cs typeface="+mn-cs"/>
              <a:sym typeface="Georgia" panose="02040502050405020303" pitchFamily="18" charset="0"/>
            </a:endParaRPr>
          </a:p>
        </p:txBody>
      </p:sp>
      <p:sp>
        <p:nvSpPr>
          <p:cNvPr id="10" name="Title 2">
            <a:extLst>
              <a:ext uri="{FF2B5EF4-FFF2-40B4-BE49-F238E27FC236}">
                <a16:creationId xmlns:a16="http://schemas.microsoft.com/office/drawing/2014/main" id="{D61E1327-9F04-494D-BBB0-DB69F2A63DA9}"/>
              </a:ext>
            </a:extLst>
          </p:cNvPr>
          <p:cNvSpPr>
            <a:spLocks noGrp="1"/>
          </p:cNvSpPr>
          <p:nvPr>
            <p:ph type="title"/>
          </p:nvPr>
        </p:nvSpPr>
        <p:spPr>
          <a:xfrm>
            <a:off x="554735" y="-108321"/>
            <a:ext cx="11082528" cy="731520"/>
          </a:xfrm>
        </p:spPr>
        <p:txBody>
          <a:bodyPr vert="horz"/>
          <a:lstStyle/>
          <a:p>
            <a:r>
              <a:rPr lang="en-US" dirty="0"/>
              <a:t>The Three C’s: Context, Control and Cost</a:t>
            </a:r>
          </a:p>
        </p:txBody>
      </p:sp>
      <p:sp>
        <p:nvSpPr>
          <p:cNvPr id="21" name="이등변 삼각형 880">
            <a:extLst>
              <a:ext uri="{FF2B5EF4-FFF2-40B4-BE49-F238E27FC236}">
                <a16:creationId xmlns:a16="http://schemas.microsoft.com/office/drawing/2014/main" id="{797AB875-C342-635E-E422-3437BB908CA1}"/>
              </a:ext>
            </a:extLst>
          </p:cNvPr>
          <p:cNvSpPr/>
          <p:nvPr/>
        </p:nvSpPr>
        <p:spPr>
          <a:xfrm>
            <a:off x="4183787" y="3477970"/>
            <a:ext cx="3824426" cy="1098915"/>
          </a:xfrm>
          <a:prstGeom prst="triangle">
            <a:avLst>
              <a:gd name="adj" fmla="val 5021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이등변 삼각형 881">
            <a:extLst>
              <a:ext uri="{FF2B5EF4-FFF2-40B4-BE49-F238E27FC236}">
                <a16:creationId xmlns:a16="http://schemas.microsoft.com/office/drawing/2014/main" id="{D55E0399-674E-D653-AD71-B52C11096D40}"/>
              </a:ext>
            </a:extLst>
          </p:cNvPr>
          <p:cNvSpPr/>
          <p:nvPr/>
        </p:nvSpPr>
        <p:spPr>
          <a:xfrm rot="7200000">
            <a:off x="3667865" y="2606886"/>
            <a:ext cx="3824425" cy="1090953"/>
          </a:xfrm>
          <a:prstGeom prst="triangle">
            <a:avLst>
              <a:gd name="adj" fmla="val 497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이등변 삼각형 882">
            <a:extLst>
              <a:ext uri="{FF2B5EF4-FFF2-40B4-BE49-F238E27FC236}">
                <a16:creationId xmlns:a16="http://schemas.microsoft.com/office/drawing/2014/main" id="{AD1A8A2B-AE69-8B25-BFFF-44BFF373A483}"/>
              </a:ext>
            </a:extLst>
          </p:cNvPr>
          <p:cNvSpPr/>
          <p:nvPr/>
        </p:nvSpPr>
        <p:spPr>
          <a:xfrm rot="14400000">
            <a:off x="4705497" y="2610229"/>
            <a:ext cx="3824425" cy="1077581"/>
          </a:xfrm>
          <a:prstGeom prst="triangle">
            <a:avLst>
              <a:gd name="adj" fmla="val 5013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ounded Rectangle 10">
            <a:extLst>
              <a:ext uri="{FF2B5EF4-FFF2-40B4-BE49-F238E27FC236}">
                <a16:creationId xmlns:a16="http://schemas.microsoft.com/office/drawing/2014/main" id="{A26B0833-4A76-19F9-3A91-36544B6400A1}"/>
              </a:ext>
            </a:extLst>
          </p:cNvPr>
          <p:cNvSpPr/>
          <p:nvPr/>
        </p:nvSpPr>
        <p:spPr>
          <a:xfrm>
            <a:off x="5950634" y="3817766"/>
            <a:ext cx="316854" cy="419321"/>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6" name="Rounded Rectangle 5">
            <a:extLst>
              <a:ext uri="{FF2B5EF4-FFF2-40B4-BE49-F238E27FC236}">
                <a16:creationId xmlns:a16="http://schemas.microsoft.com/office/drawing/2014/main" id="{70074674-856E-4AF1-7447-AFF67D2DF9EE}"/>
              </a:ext>
            </a:extLst>
          </p:cNvPr>
          <p:cNvSpPr/>
          <p:nvPr/>
        </p:nvSpPr>
        <p:spPr>
          <a:xfrm flipH="1">
            <a:off x="5335927" y="2785295"/>
            <a:ext cx="488299" cy="402817"/>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56" name="Picture 55" descr="A black shield with white outline&#10;&#10;Description automatically generated">
            <a:extLst>
              <a:ext uri="{FF2B5EF4-FFF2-40B4-BE49-F238E27FC236}">
                <a16:creationId xmlns:a16="http://schemas.microsoft.com/office/drawing/2014/main" id="{CF51DC4F-05EF-F46E-DAD0-530A77973C69}"/>
              </a:ext>
            </a:extLst>
          </p:cNvPr>
          <p:cNvPicPr>
            <a:picLocks noChangeAspect="1"/>
          </p:cNvPicPr>
          <p:nvPr/>
        </p:nvPicPr>
        <p:blipFill>
          <a:blip r:embed="rId8"/>
          <a:stretch>
            <a:fillRect/>
          </a:stretch>
        </p:blipFill>
        <p:spPr>
          <a:xfrm>
            <a:off x="6389740" y="2723847"/>
            <a:ext cx="488299" cy="541327"/>
          </a:xfrm>
          <a:prstGeom prst="rect">
            <a:avLst/>
          </a:prstGeom>
        </p:spPr>
      </p:pic>
      <p:sp>
        <p:nvSpPr>
          <p:cNvPr id="60" name="TextBox 59">
            <a:extLst>
              <a:ext uri="{FF2B5EF4-FFF2-40B4-BE49-F238E27FC236}">
                <a16:creationId xmlns:a16="http://schemas.microsoft.com/office/drawing/2014/main" id="{1E7093C5-C91F-7A0D-5300-A736ADBD01FB}"/>
              </a:ext>
            </a:extLst>
          </p:cNvPr>
          <p:cNvSpPr txBox="1"/>
          <p:nvPr/>
        </p:nvSpPr>
        <p:spPr>
          <a:xfrm>
            <a:off x="554736" y="1600197"/>
            <a:ext cx="3954919" cy="1838965"/>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r>
              <a:rPr lang="en-US" sz="1400" b="1" u="sng" dirty="0"/>
              <a:t>Context</a:t>
            </a:r>
          </a:p>
          <a:p>
            <a:pPr lvl="1"/>
            <a:r>
              <a:rPr lang="en-US" sz="1400" dirty="0"/>
              <a:t>Models need to provide relevant information to be useful and add value</a:t>
            </a:r>
          </a:p>
          <a:p>
            <a:pPr lvl="1"/>
            <a:r>
              <a:rPr lang="en-US" sz="1400" dirty="0"/>
              <a:t>Most models will not have relevant information in proprietary enterprise/organizational settings</a:t>
            </a:r>
          </a:p>
          <a:p>
            <a:pPr lvl="1"/>
            <a:r>
              <a:rPr lang="en-US" sz="1400" dirty="0"/>
              <a:t>Retrieval Augmented Generation (RAG) is an inexpensive way to provide context to models, but has limitations</a:t>
            </a:r>
          </a:p>
        </p:txBody>
      </p:sp>
      <p:sp>
        <p:nvSpPr>
          <p:cNvPr id="61" name="TextBox 60">
            <a:extLst>
              <a:ext uri="{FF2B5EF4-FFF2-40B4-BE49-F238E27FC236}">
                <a16:creationId xmlns:a16="http://schemas.microsoft.com/office/drawing/2014/main" id="{9C0847B7-02FB-CFD5-D407-5915E8D2421C}"/>
              </a:ext>
            </a:extLst>
          </p:cNvPr>
          <p:cNvSpPr txBox="1"/>
          <p:nvPr/>
        </p:nvSpPr>
        <p:spPr>
          <a:xfrm>
            <a:off x="7568600" y="1600197"/>
            <a:ext cx="3954919" cy="2054409"/>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r>
              <a:rPr lang="en-US" sz="1400" b="1" u="sng" dirty="0"/>
              <a:t>Control</a:t>
            </a:r>
          </a:p>
          <a:p>
            <a:pPr lvl="1"/>
            <a:r>
              <a:rPr lang="en-US" sz="1400" dirty="0"/>
              <a:t>Models can produce inaccurate information which can be dangerous if used without controls</a:t>
            </a:r>
          </a:p>
          <a:p>
            <a:pPr lvl="1"/>
            <a:r>
              <a:rPr lang="en-US" sz="1400" dirty="0"/>
              <a:t>Controlling generative models is hard.  Context setting and prompt engineering are key methods, but are not fool-proof</a:t>
            </a:r>
          </a:p>
          <a:p>
            <a:pPr lvl="1"/>
            <a:r>
              <a:rPr lang="en-US" sz="1400" dirty="0"/>
              <a:t>High stakes model settings are particularly vulnerable to control risks</a:t>
            </a:r>
          </a:p>
        </p:txBody>
      </p:sp>
      <p:sp>
        <p:nvSpPr>
          <p:cNvPr id="64" name="TextBox 63">
            <a:extLst>
              <a:ext uri="{FF2B5EF4-FFF2-40B4-BE49-F238E27FC236}">
                <a16:creationId xmlns:a16="http://schemas.microsoft.com/office/drawing/2014/main" id="{C3AFA6DF-7BA8-E5D5-079A-E61CC6B3746C}"/>
              </a:ext>
            </a:extLst>
          </p:cNvPr>
          <p:cNvSpPr txBox="1"/>
          <p:nvPr/>
        </p:nvSpPr>
        <p:spPr>
          <a:xfrm>
            <a:off x="4285073" y="4665515"/>
            <a:ext cx="3954919" cy="16235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r>
              <a:rPr lang="en-US" sz="1400" b="1" u="sng" dirty="0"/>
              <a:t>Costs</a:t>
            </a:r>
          </a:p>
          <a:p>
            <a:pPr lvl="1"/>
            <a:r>
              <a:rPr lang="en-US" sz="1400" dirty="0"/>
              <a:t>Uncontrolled use of proprietary models can be costly</a:t>
            </a:r>
          </a:p>
          <a:p>
            <a:pPr lvl="1"/>
            <a:r>
              <a:rPr lang="en-US" sz="1400" dirty="0"/>
              <a:t>Sometimes SLMs can work as well as LLMs for basic summarization</a:t>
            </a:r>
          </a:p>
          <a:p>
            <a:pPr lvl="1"/>
            <a:r>
              <a:rPr lang="en-US" sz="1400" dirty="0"/>
              <a:t>When does hosting your own model become more cost effective that using vendor models?</a:t>
            </a:r>
          </a:p>
        </p:txBody>
      </p:sp>
    </p:spTree>
    <p:extLst>
      <p:ext uri="{BB962C8B-B14F-4D97-AF65-F5344CB8AC3E}">
        <p14:creationId xmlns:p14="http://schemas.microsoft.com/office/powerpoint/2010/main" val="4258071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764C0C35-FAE3-4495-82F1-896E20369BC0}"/>
              </a:ext>
            </a:extLst>
          </p:cNvPr>
          <p:cNvGraphicFramePr>
            <a:graphicFrameLocks noChangeAspect="1"/>
          </p:cNvGraphicFramePr>
          <p:nvPr>
            <p:custDataLst>
              <p:tags r:id="rId1"/>
            </p:custDataLst>
            <p:extLst>
              <p:ext uri="{D42A27DB-BD31-4B8C-83A1-F6EECF244321}">
                <p14:modId xmlns:p14="http://schemas.microsoft.com/office/powerpoint/2010/main" val="39382751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26" imgH="526" progId="TCLayout.ActiveDocument.1">
                  <p:embed/>
                </p:oleObj>
              </mc:Choice>
              <mc:Fallback>
                <p:oleObj name="think-cell Slide" r:id="rId5" imgW="526" imgH="526" progId="TCLayout.ActiveDocument.1">
                  <p:embed/>
                  <p:pic>
                    <p:nvPicPr>
                      <p:cNvPr id="6" name="Object 2" hidden="1">
                        <a:extLst>
                          <a:ext uri="{FF2B5EF4-FFF2-40B4-BE49-F238E27FC236}">
                            <a16:creationId xmlns:a16="http://schemas.microsoft.com/office/drawing/2014/main" id="{764C0C35-FAE3-4495-82F1-896E20369BC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859931DD-E8C9-2202-663C-7A6AC842F32E}"/>
              </a:ext>
            </a:extLst>
          </p:cNvPr>
          <p:cNvPicPr>
            <a:picLocks noChangeAspect="1"/>
          </p:cNvPicPr>
          <p:nvPr/>
        </p:nvPicPr>
        <p:blipFill>
          <a:blip r:embed="rId7"/>
          <a:stretch>
            <a:fillRect/>
          </a:stretch>
        </p:blipFill>
        <p:spPr>
          <a:xfrm>
            <a:off x="1" y="0"/>
            <a:ext cx="12191999" cy="6858000"/>
          </a:xfrm>
          <a:prstGeom prst="rect">
            <a:avLst/>
          </a:prstGeom>
        </p:spPr>
      </p:pic>
      <p:sp>
        <p:nvSpPr>
          <p:cNvPr id="5" name="Rectangle 1" hidden="1">
            <a:extLst>
              <a:ext uri="{FF2B5EF4-FFF2-40B4-BE49-F238E27FC236}">
                <a16:creationId xmlns:a16="http://schemas.microsoft.com/office/drawing/2014/main" id="{47B57A2B-BBAB-4D19-8CD8-5F138BC5C512}"/>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051C2C"/>
              </a:solidFill>
              <a:effectLst/>
              <a:uLnTx/>
              <a:uFillTx/>
              <a:latin typeface="Georgia" panose="02040502050405020303" pitchFamily="18" charset="0"/>
              <a:ea typeface="+mn-ea"/>
              <a:cs typeface="+mn-cs"/>
              <a:sym typeface="Georgia" panose="02040502050405020303" pitchFamily="18" charset="0"/>
            </a:endParaRPr>
          </a:p>
        </p:txBody>
      </p:sp>
      <p:sp>
        <p:nvSpPr>
          <p:cNvPr id="10" name="Title 2">
            <a:extLst>
              <a:ext uri="{FF2B5EF4-FFF2-40B4-BE49-F238E27FC236}">
                <a16:creationId xmlns:a16="http://schemas.microsoft.com/office/drawing/2014/main" id="{D61E1327-9F04-494D-BBB0-DB69F2A63DA9}"/>
              </a:ext>
            </a:extLst>
          </p:cNvPr>
          <p:cNvSpPr>
            <a:spLocks noGrp="1"/>
          </p:cNvSpPr>
          <p:nvPr>
            <p:ph type="title"/>
          </p:nvPr>
        </p:nvSpPr>
        <p:spPr>
          <a:xfrm>
            <a:off x="554736" y="-118711"/>
            <a:ext cx="11082528" cy="731520"/>
          </a:xfrm>
        </p:spPr>
        <p:txBody>
          <a:bodyPr vert="horz"/>
          <a:lstStyle/>
          <a:p>
            <a:r>
              <a:rPr lang="en-US" dirty="0"/>
              <a:t>Emerging application architecture</a:t>
            </a:r>
          </a:p>
        </p:txBody>
      </p:sp>
      <p:pic>
        <p:nvPicPr>
          <p:cNvPr id="2" name="Picture 1" descr="A black background with text and words&#10;&#10;Description automatically generated with medium confidence">
            <a:extLst>
              <a:ext uri="{FF2B5EF4-FFF2-40B4-BE49-F238E27FC236}">
                <a16:creationId xmlns:a16="http://schemas.microsoft.com/office/drawing/2014/main" id="{AC8E1BA4-8A57-DB2F-6446-92BD60A31C18}"/>
              </a:ext>
            </a:extLst>
          </p:cNvPr>
          <p:cNvPicPr>
            <a:picLocks noChangeAspect="1"/>
          </p:cNvPicPr>
          <p:nvPr/>
        </p:nvPicPr>
        <p:blipFill>
          <a:blip r:embed="rId8"/>
          <a:stretch>
            <a:fillRect/>
          </a:stretch>
        </p:blipFill>
        <p:spPr>
          <a:xfrm>
            <a:off x="640772" y="851340"/>
            <a:ext cx="10910455" cy="5732792"/>
          </a:xfrm>
          <a:prstGeom prst="rect">
            <a:avLst/>
          </a:prstGeom>
        </p:spPr>
      </p:pic>
    </p:spTree>
    <p:extLst>
      <p:ext uri="{BB962C8B-B14F-4D97-AF65-F5344CB8AC3E}">
        <p14:creationId xmlns:p14="http://schemas.microsoft.com/office/powerpoint/2010/main" val="3871121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764C0C35-FAE3-4495-82F1-896E20369BC0}"/>
              </a:ext>
            </a:extLst>
          </p:cNvPr>
          <p:cNvGraphicFramePr>
            <a:graphicFrameLocks noChangeAspect="1"/>
          </p:cNvGraphicFramePr>
          <p:nvPr>
            <p:custDataLst>
              <p:tags r:id="rId1"/>
            </p:custDataLst>
            <p:extLst>
              <p:ext uri="{D42A27DB-BD31-4B8C-83A1-F6EECF244321}">
                <p14:modId xmlns:p14="http://schemas.microsoft.com/office/powerpoint/2010/main" val="25542978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26" imgH="526" progId="TCLayout.ActiveDocument.1">
                  <p:embed/>
                </p:oleObj>
              </mc:Choice>
              <mc:Fallback>
                <p:oleObj name="think-cell Slide" r:id="rId5" imgW="526" imgH="526" progId="TCLayout.ActiveDocument.1">
                  <p:embed/>
                  <p:pic>
                    <p:nvPicPr>
                      <p:cNvPr id="6" name="Object 2" hidden="1">
                        <a:extLst>
                          <a:ext uri="{FF2B5EF4-FFF2-40B4-BE49-F238E27FC236}">
                            <a16:creationId xmlns:a16="http://schemas.microsoft.com/office/drawing/2014/main" id="{764C0C35-FAE3-4495-82F1-896E20369BC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859931DD-E8C9-2202-663C-7A6AC842F32E}"/>
              </a:ext>
            </a:extLst>
          </p:cNvPr>
          <p:cNvPicPr>
            <a:picLocks noChangeAspect="1"/>
          </p:cNvPicPr>
          <p:nvPr/>
        </p:nvPicPr>
        <p:blipFill>
          <a:blip r:embed="rId7"/>
          <a:stretch>
            <a:fillRect/>
          </a:stretch>
        </p:blipFill>
        <p:spPr>
          <a:xfrm>
            <a:off x="1" y="0"/>
            <a:ext cx="12191999" cy="6858000"/>
          </a:xfrm>
          <a:prstGeom prst="rect">
            <a:avLst/>
          </a:prstGeom>
        </p:spPr>
      </p:pic>
      <p:sp>
        <p:nvSpPr>
          <p:cNvPr id="5" name="Rectangle 1" hidden="1">
            <a:extLst>
              <a:ext uri="{FF2B5EF4-FFF2-40B4-BE49-F238E27FC236}">
                <a16:creationId xmlns:a16="http://schemas.microsoft.com/office/drawing/2014/main" id="{47B57A2B-BBAB-4D19-8CD8-5F138BC5C512}"/>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051C2C"/>
              </a:solidFill>
              <a:effectLst/>
              <a:uLnTx/>
              <a:uFillTx/>
              <a:latin typeface="Georgia" panose="02040502050405020303" pitchFamily="18" charset="0"/>
              <a:ea typeface="+mn-ea"/>
              <a:cs typeface="+mn-cs"/>
              <a:sym typeface="Georgia" panose="02040502050405020303" pitchFamily="18" charset="0"/>
            </a:endParaRPr>
          </a:p>
        </p:txBody>
      </p:sp>
      <p:sp>
        <p:nvSpPr>
          <p:cNvPr id="10" name="Title 2">
            <a:extLst>
              <a:ext uri="{FF2B5EF4-FFF2-40B4-BE49-F238E27FC236}">
                <a16:creationId xmlns:a16="http://schemas.microsoft.com/office/drawing/2014/main" id="{D61E1327-9F04-494D-BBB0-DB69F2A63DA9}"/>
              </a:ext>
            </a:extLst>
          </p:cNvPr>
          <p:cNvSpPr>
            <a:spLocks noGrp="1"/>
          </p:cNvSpPr>
          <p:nvPr>
            <p:ph type="title"/>
          </p:nvPr>
        </p:nvSpPr>
        <p:spPr>
          <a:xfrm>
            <a:off x="554736" y="26252"/>
            <a:ext cx="11082528" cy="731520"/>
          </a:xfrm>
        </p:spPr>
        <p:txBody>
          <a:bodyPr vert="horz"/>
          <a:lstStyle/>
          <a:p>
            <a:r>
              <a:rPr lang="en-US" dirty="0"/>
              <a:t>The AI Agent concept</a:t>
            </a:r>
          </a:p>
        </p:txBody>
      </p:sp>
      <p:pic>
        <p:nvPicPr>
          <p:cNvPr id="3" name="Picture 2" descr="A diagram of a computer&#10;&#10;Description automatically generated with medium confidence">
            <a:extLst>
              <a:ext uri="{FF2B5EF4-FFF2-40B4-BE49-F238E27FC236}">
                <a16:creationId xmlns:a16="http://schemas.microsoft.com/office/drawing/2014/main" id="{A561FD7F-9985-0492-6BB0-B0C760AFC010}"/>
              </a:ext>
            </a:extLst>
          </p:cNvPr>
          <p:cNvPicPr>
            <a:picLocks noChangeAspect="1"/>
          </p:cNvPicPr>
          <p:nvPr/>
        </p:nvPicPr>
        <p:blipFill>
          <a:blip r:embed="rId8"/>
          <a:stretch>
            <a:fillRect/>
          </a:stretch>
        </p:blipFill>
        <p:spPr>
          <a:xfrm>
            <a:off x="1266301" y="1132663"/>
            <a:ext cx="9659397" cy="5145441"/>
          </a:xfrm>
          <a:prstGeom prst="rect">
            <a:avLst/>
          </a:prstGeom>
        </p:spPr>
      </p:pic>
    </p:spTree>
    <p:extLst>
      <p:ext uri="{BB962C8B-B14F-4D97-AF65-F5344CB8AC3E}">
        <p14:creationId xmlns:p14="http://schemas.microsoft.com/office/powerpoint/2010/main" val="4249479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1"/>
            </p:custDataLst>
            <p:extLst>
              <p:ext uri="{D42A27DB-BD31-4B8C-83A1-F6EECF244321}">
                <p14:modId xmlns:p14="http://schemas.microsoft.com/office/powerpoint/2010/main" val="560109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186" imgH="179" progId="TCLayout.ActiveDocument.1">
                  <p:embed/>
                </p:oleObj>
              </mc:Choice>
              <mc:Fallback>
                <p:oleObj name="think-cell Slide" r:id="rId11"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C8D7D743-C803-2632-A17C-9F9FCE828137}"/>
              </a:ext>
            </a:extLst>
          </p:cNvPr>
          <p:cNvPicPr>
            <a:picLocks noChangeAspect="1"/>
          </p:cNvPicPr>
          <p:nvPr/>
        </p:nvPicPr>
        <p:blipFill>
          <a:blip r:embed="rId13"/>
          <a:stretch>
            <a:fillRect/>
          </a:stretch>
        </p:blipFill>
        <p:spPr>
          <a:xfrm>
            <a:off x="1" y="0"/>
            <a:ext cx="12191999" cy="6858000"/>
          </a:xfrm>
          <a:prstGeom prst="rect">
            <a:avLst/>
          </a:prstGeom>
        </p:spPr>
      </p:pic>
      <p:pic>
        <p:nvPicPr>
          <p:cNvPr id="24" name="Picture 23">
            <a:extLst>
              <a:ext uri="{FF2B5EF4-FFF2-40B4-BE49-F238E27FC236}">
                <a16:creationId xmlns:a16="http://schemas.microsoft.com/office/drawing/2014/main" id="{CA6C09C5-CB90-2F40-9506-344A5FD28837}"/>
              </a:ext>
            </a:extLst>
          </p:cNvPr>
          <p:cNvPicPr>
            <a:picLocks noChangeAspect="1"/>
          </p:cNvPicPr>
          <p:nvPr/>
        </p:nvPicPr>
        <p:blipFill>
          <a:blip r:embed="rId14"/>
          <a:stretch>
            <a:fillRect/>
          </a:stretch>
        </p:blipFill>
        <p:spPr>
          <a:xfrm flipH="1">
            <a:off x="0" y="3572249"/>
            <a:ext cx="3657607" cy="3285751"/>
          </a:xfrm>
          <a:prstGeom prst="rect">
            <a:avLst/>
          </a:prstGeom>
        </p:spPr>
      </p:pic>
      <p:sp>
        <p:nvSpPr>
          <p:cNvPr id="3" name="Rectangle 2" hidden="1">
            <a:extLst>
              <a:ext uri="{FF2B5EF4-FFF2-40B4-BE49-F238E27FC236}">
                <a16:creationId xmlns:a16="http://schemas.microsoft.com/office/drawing/2014/main" id="{F731A480-28B5-49FA-8D72-CDE6B30B143D}"/>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1" i="0" u="none" strike="noStrike" kern="1200" cap="none" spc="0" normalizeH="0" baseline="0" noProof="0" dirty="0" err="1">
              <a:ln>
                <a:noFill/>
              </a:ln>
              <a:solidFill>
                <a:srgbClr val="051C2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1" i="0" u="none" strike="noStrike" kern="1200" cap="none" spc="0" normalizeH="0" baseline="0" noProof="0" dirty="0" err="1">
              <a:ln>
                <a:noFill/>
              </a:ln>
              <a:solidFill>
                <a:srgbClr val="051C2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4"/>
            </p:custDataLst>
          </p:nvPr>
        </p:nvSpPr>
        <p:spPr>
          <a:xfrm>
            <a:off x="554736" y="1706563"/>
            <a:ext cx="3813048" cy="357790"/>
          </a:xfrm>
        </p:spPr>
        <p:txBody>
          <a:bodyPr vert="horz">
            <a:spAutoFit/>
          </a:bodyPr>
          <a:lstStyle/>
          <a:p>
            <a:r>
              <a:rPr lang="en-US" dirty="0"/>
              <a:t>Agenda</a:t>
            </a:r>
          </a:p>
        </p:txBody>
      </p:sp>
      <p:sp>
        <p:nvSpPr>
          <p:cNvPr id="16" name="Text Placeholder 2">
            <a:hlinkClick r:id="rId15" action="ppaction://hlinksldjump"/>
            <a:extLst>
              <a:ext uri="{FF2B5EF4-FFF2-40B4-BE49-F238E27FC236}">
                <a16:creationId xmlns:a16="http://schemas.microsoft.com/office/drawing/2014/main" id="{6B5D2A49-322C-4083-935D-00D7D8CE12C2}"/>
              </a:ext>
            </a:extLst>
          </p:cNvPr>
          <p:cNvSpPr>
            <a:spLocks noGrp="1"/>
          </p:cNvSpPr>
          <p:nvPr>
            <p:custDataLst>
              <p:tags r:id="rId5"/>
            </p:custDataLst>
          </p:nvPr>
        </p:nvSpPr>
        <p:spPr bwMode="auto">
          <a:xfrm>
            <a:off x="4978399" y="26146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r>
              <a:rPr kumimoji="0" lang="en-US" sz="1600" i="0" u="none" strike="noStrike" kern="1200" cap="none" spc="0" normalizeH="0" baseline="0" noProof="0" dirty="0">
                <a:ln>
                  <a:noFill/>
                </a:ln>
                <a:effectLst/>
                <a:uLnTx/>
                <a:uFillTx/>
                <a:latin typeface="Arial"/>
                <a:ea typeface="+mn-ea"/>
                <a:cs typeface="Arial" panose="020B0604020202020204" pitchFamily="34" charset="0"/>
              </a:rPr>
              <a:t>What is </a:t>
            </a:r>
            <a:r>
              <a:rPr kumimoji="0" lang="en-US" sz="1600" i="0" u="none" strike="noStrike" kern="1200" cap="none" spc="0" normalizeH="0" baseline="0" noProof="0" dirty="0" err="1">
                <a:ln>
                  <a:noFill/>
                </a:ln>
                <a:effectLst/>
                <a:uLnTx/>
                <a:uFillTx/>
                <a:latin typeface="Arial"/>
                <a:ea typeface="+mn-ea"/>
                <a:cs typeface="Arial" panose="020B0604020202020204" pitchFamily="34" charset="0"/>
              </a:rPr>
              <a:t>GenAI</a:t>
            </a:r>
            <a:r>
              <a:rPr kumimoji="0" lang="en-US" sz="1600" i="0" u="none" strike="noStrike" kern="1200" cap="none" spc="0" normalizeH="0" baseline="0" noProof="0" dirty="0">
                <a:ln>
                  <a:noFill/>
                </a:ln>
                <a:effectLst/>
                <a:uLnTx/>
                <a:uFillTx/>
                <a:latin typeface="Arial"/>
                <a:ea typeface="+mn-ea"/>
                <a:cs typeface="Arial" panose="020B0604020202020204" pitchFamily="34" charset="0"/>
              </a:rPr>
              <a:t> and how does </a:t>
            </a:r>
            <a:r>
              <a:rPr kumimoji="0" lang="en-US" sz="1600" i="0" u="none" strike="noStrike" kern="1200" cap="none" spc="0" normalizeH="0" baseline="0" noProof="0">
                <a:ln>
                  <a:noFill/>
                </a:ln>
                <a:effectLst/>
                <a:uLnTx/>
                <a:uFillTx/>
                <a:latin typeface="Arial"/>
                <a:ea typeface="+mn-ea"/>
                <a:cs typeface="Arial" panose="020B0604020202020204" pitchFamily="34" charset="0"/>
              </a:rPr>
              <a:t>it work?</a:t>
            </a:r>
            <a:endParaRPr kumimoji="0" lang="en-US" sz="1600" i="0" u="none" strike="noStrike" kern="1200" cap="none" spc="0" normalizeH="0" baseline="0" noProof="0" dirty="0">
              <a:ln>
                <a:noFill/>
              </a:ln>
              <a:effectLst/>
              <a:uLnTx/>
              <a:uFillTx/>
              <a:latin typeface="Arial"/>
              <a:ea typeface="+mn-ea"/>
              <a:cs typeface="Arial" panose="020B0604020202020204" pitchFamily="34" charset="0"/>
            </a:endParaRPr>
          </a:p>
        </p:txBody>
      </p:sp>
      <p:sp>
        <p:nvSpPr>
          <p:cNvPr id="10" name="Text Placeholder 2">
            <a:hlinkClick r:id="rId16" action="ppaction://hlinksldjump"/>
            <a:extLst>
              <a:ext uri="{FF2B5EF4-FFF2-40B4-BE49-F238E27FC236}">
                <a16:creationId xmlns:a16="http://schemas.microsoft.com/office/drawing/2014/main" id="{F0C37D9B-024D-BDD3-3324-373CA3B1D4A6}"/>
              </a:ext>
            </a:extLst>
          </p:cNvPr>
          <p:cNvSpPr>
            <a:spLocks noGrp="1"/>
          </p:cNvSpPr>
          <p:nvPr>
            <p:custDataLst>
              <p:tags r:id="rId6"/>
            </p:custDataLst>
          </p:nvPr>
        </p:nvSpPr>
        <p:spPr bwMode="auto">
          <a:xfrm>
            <a:off x="4978400" y="30226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r>
              <a:rPr kumimoji="0" lang="en-US" altLang="en-US" sz="1600" i="0" u="none" strike="noStrike" kern="1200" cap="none" spc="0" normalizeH="0" baseline="0" noProof="0" dirty="0">
                <a:ln>
                  <a:noFill/>
                </a:ln>
                <a:effectLst/>
                <a:uLnTx/>
                <a:uFillTx/>
                <a:latin typeface="Arial"/>
                <a:ea typeface="+mn-ea"/>
                <a:cs typeface="Arial" panose="020B0604020202020204" pitchFamily="34" charset="0"/>
              </a:rPr>
              <a:t>What are the opportunities and challenges of </a:t>
            </a:r>
            <a:r>
              <a:rPr kumimoji="0" lang="en-US" altLang="en-US" sz="1600" i="0" u="none" strike="noStrike" kern="1200" cap="none" spc="0" normalizeH="0" baseline="0" noProof="0" dirty="0" err="1">
                <a:ln>
                  <a:noFill/>
                </a:ln>
                <a:effectLst/>
                <a:uLnTx/>
                <a:uFillTx/>
                <a:latin typeface="Arial"/>
                <a:ea typeface="+mn-ea"/>
                <a:cs typeface="Arial" panose="020B0604020202020204" pitchFamily="34" charset="0"/>
              </a:rPr>
              <a:t>GenAI</a:t>
            </a:r>
            <a:r>
              <a:rPr kumimoji="0" lang="en-US" altLang="en-US" sz="1600" i="0" u="none" strike="noStrike" kern="1200" cap="none" spc="0" normalizeH="0" baseline="0" noProof="0">
                <a:ln>
                  <a:noFill/>
                </a:ln>
                <a:effectLst/>
                <a:uLnTx/>
                <a:uFillTx/>
                <a:latin typeface="Arial"/>
                <a:ea typeface="+mn-ea"/>
                <a:cs typeface="Arial" panose="020B0604020202020204" pitchFamily="34" charset="0"/>
              </a:rPr>
              <a:t>? </a:t>
            </a:r>
            <a:endParaRPr kumimoji="0" lang="en-US" altLang="en-US" sz="1600" i="0" u="none" strike="noStrike" kern="1200" cap="none" spc="0" normalizeH="0" baseline="0" noProof="0" dirty="0">
              <a:ln>
                <a:noFill/>
              </a:ln>
              <a:effectLst/>
              <a:uLnTx/>
              <a:uFillTx/>
              <a:latin typeface="Arial"/>
              <a:ea typeface="+mn-ea"/>
              <a:cs typeface="Arial" panose="020B0604020202020204" pitchFamily="34" charset="0"/>
            </a:endParaRPr>
          </a:p>
        </p:txBody>
      </p:sp>
      <p:sp>
        <p:nvSpPr>
          <p:cNvPr id="45" name="Text Placeholder 2">
            <a:hlinkClick r:id="rId17" action="ppaction://hlinksldjump"/>
            <a:extLst>
              <a:ext uri="{FF2B5EF4-FFF2-40B4-BE49-F238E27FC236}">
                <a16:creationId xmlns:a16="http://schemas.microsoft.com/office/drawing/2014/main" id="{D23D9536-0CD7-3CD9-7E0C-22D51EA38DA1}"/>
              </a:ext>
            </a:extLst>
          </p:cNvPr>
          <p:cNvSpPr>
            <a:spLocks noGrp="1"/>
          </p:cNvSpPr>
          <p:nvPr>
            <p:custDataLst>
              <p:tags r:id="rId7"/>
            </p:custDataLst>
          </p:nvPr>
        </p:nvSpPr>
        <p:spPr bwMode="auto">
          <a:xfrm>
            <a:off x="4978400" y="34290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r>
              <a:rPr kumimoji="0" lang="en-US" altLang="en-US" sz="1600" i="0" u="none" strike="noStrike" kern="1200" cap="none" spc="0" normalizeH="0" baseline="0" noProof="0" dirty="0">
                <a:ln>
                  <a:noFill/>
                </a:ln>
                <a:effectLst/>
                <a:uLnTx/>
                <a:uFillTx/>
                <a:latin typeface="Arial"/>
                <a:ea typeface="+mn-ea"/>
                <a:cs typeface="Arial" panose="020B0604020202020204" pitchFamily="34" charset="0"/>
              </a:rPr>
              <a:t>The Three C’s of Successful </a:t>
            </a:r>
            <a:r>
              <a:rPr kumimoji="0" lang="en-US" altLang="en-US" sz="1600" i="0" u="none" strike="noStrike" kern="1200" cap="none" spc="0" normalizeH="0" baseline="0" noProof="0" dirty="0" err="1">
                <a:ln>
                  <a:noFill/>
                </a:ln>
                <a:effectLst/>
                <a:uLnTx/>
                <a:uFillTx/>
                <a:latin typeface="Arial"/>
                <a:ea typeface="+mn-ea"/>
                <a:cs typeface="Arial" panose="020B0604020202020204" pitchFamily="34" charset="0"/>
              </a:rPr>
              <a:t>GenAI</a:t>
            </a:r>
            <a:r>
              <a:rPr kumimoji="0" lang="en-US" altLang="en-US" sz="1600" i="0" u="none" strike="noStrike" kern="1200" cap="none" spc="0" normalizeH="0" baseline="0" noProof="0">
                <a:ln>
                  <a:noFill/>
                </a:ln>
                <a:effectLst/>
                <a:uLnTx/>
                <a:uFillTx/>
                <a:latin typeface="Arial"/>
                <a:ea typeface="+mn-ea"/>
                <a:cs typeface="Arial" panose="020B0604020202020204" pitchFamily="34" charset="0"/>
              </a:rPr>
              <a:t> applications</a:t>
            </a:r>
            <a:endParaRPr kumimoji="0" lang="en-US" altLang="en-US" sz="1600" i="0" u="none" strike="noStrike" kern="1200" cap="none" spc="0" normalizeH="0" baseline="0" noProof="0" dirty="0">
              <a:ln>
                <a:noFill/>
              </a:ln>
              <a:effectLst/>
              <a:uLnTx/>
              <a:uFillTx/>
              <a:latin typeface="Arial"/>
              <a:ea typeface="+mn-ea"/>
              <a:cs typeface="Arial" panose="020B0604020202020204" pitchFamily="34" charset="0"/>
            </a:endParaRPr>
          </a:p>
        </p:txBody>
      </p:sp>
      <p:sp>
        <p:nvSpPr>
          <p:cNvPr id="55" name="Text Placeholder 2">
            <a:extLst>
              <a:ext uri="{FF2B5EF4-FFF2-40B4-BE49-F238E27FC236}">
                <a16:creationId xmlns:a16="http://schemas.microsoft.com/office/drawing/2014/main" id="{F9173030-832A-2161-D390-0E6D460FBF39}"/>
              </a:ext>
            </a:extLst>
          </p:cNvPr>
          <p:cNvSpPr>
            <a:spLocks noGrp="1"/>
          </p:cNvSpPr>
          <p:nvPr>
            <p:custDataLst>
              <p:tags r:id="rId8"/>
            </p:custDataLst>
          </p:nvPr>
        </p:nvSpPr>
        <p:spPr bwMode="auto">
          <a:xfrm>
            <a:off x="4978400" y="3835400"/>
            <a:ext cx="6661150" cy="407988"/>
          </a:xfrm>
          <a:prstGeom prst="rect">
            <a:avLst/>
          </a:prstGeom>
          <a:solidFill>
            <a:schemeClr val="accent1"/>
          </a:solidFill>
          <a:ln>
            <a:noFill/>
          </a:ln>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r>
              <a:rPr kumimoji="0" lang="en-US" altLang="en-US" sz="16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Hands on: Building a </a:t>
            </a:r>
            <a:r>
              <a:rPr kumimoji="0" lang="en-US" altLang="en-US" sz="1600" b="1"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GenAI</a:t>
            </a:r>
            <a:r>
              <a:rPr kumimoji="0" lang="en-US" altLang="en-US" sz="16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 </a:t>
            </a:r>
            <a:r>
              <a:rPr kumimoji="0" lang="en-US" altLang="en-US" sz="1600" b="1" i="0" u="none" strike="noStrike" kern="1200" cap="none" spc="0" normalizeH="0" baseline="0" noProof="0">
                <a:ln>
                  <a:noFill/>
                </a:ln>
                <a:solidFill>
                  <a:srgbClr val="000000"/>
                </a:solidFill>
                <a:effectLst/>
                <a:uLnTx/>
                <a:uFillTx/>
                <a:latin typeface="Arial"/>
                <a:ea typeface="+mn-ea"/>
                <a:cs typeface="Arial" panose="020B0604020202020204" pitchFamily="34" charset="0"/>
              </a:rPr>
              <a:t>enabled application</a:t>
            </a:r>
            <a:endParaRPr kumimoji="0" lang="en-US" altLang="en-US" sz="16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2477223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764C0C35-FAE3-4495-82F1-896E20369BC0}"/>
              </a:ext>
            </a:extLst>
          </p:cNvPr>
          <p:cNvGraphicFramePr>
            <a:graphicFrameLocks noChangeAspect="1"/>
          </p:cNvGraphicFramePr>
          <p:nvPr>
            <p:custDataLst>
              <p:tags r:id="rId1"/>
            </p:custDataLst>
            <p:extLst>
              <p:ext uri="{D42A27DB-BD31-4B8C-83A1-F6EECF244321}">
                <p14:modId xmlns:p14="http://schemas.microsoft.com/office/powerpoint/2010/main" val="22900642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26" imgH="526" progId="TCLayout.ActiveDocument.1">
                  <p:embed/>
                </p:oleObj>
              </mc:Choice>
              <mc:Fallback>
                <p:oleObj name="think-cell Slide" r:id="rId6" imgW="526" imgH="526" progId="TCLayout.ActiveDocument.1">
                  <p:embed/>
                  <p:pic>
                    <p:nvPicPr>
                      <p:cNvPr id="6" name="Object 2" hidden="1">
                        <a:extLst>
                          <a:ext uri="{FF2B5EF4-FFF2-40B4-BE49-F238E27FC236}">
                            <a16:creationId xmlns:a16="http://schemas.microsoft.com/office/drawing/2014/main" id="{764C0C35-FAE3-4495-82F1-896E20369BC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9CB14CC9-7CEC-6EB1-2C73-259F60D5688E}"/>
              </a:ext>
            </a:extLst>
          </p:cNvPr>
          <p:cNvPicPr>
            <a:picLocks noChangeAspect="1"/>
          </p:cNvPicPr>
          <p:nvPr/>
        </p:nvPicPr>
        <p:blipFill>
          <a:blip r:embed="rId8"/>
          <a:stretch>
            <a:fillRect/>
          </a:stretch>
        </p:blipFill>
        <p:spPr>
          <a:xfrm>
            <a:off x="0" y="0"/>
            <a:ext cx="12191999" cy="6858000"/>
          </a:xfrm>
          <a:prstGeom prst="rect">
            <a:avLst/>
          </a:prstGeom>
        </p:spPr>
      </p:pic>
      <p:sp>
        <p:nvSpPr>
          <p:cNvPr id="5" name="Rectangle 1" hidden="1">
            <a:extLst>
              <a:ext uri="{FF2B5EF4-FFF2-40B4-BE49-F238E27FC236}">
                <a16:creationId xmlns:a16="http://schemas.microsoft.com/office/drawing/2014/main" id="{47B57A2B-BBAB-4D19-8CD8-5F138BC5C512}"/>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C1960F8C-C742-4E91-AB35-F2C096D7B79D}"/>
              </a:ext>
            </a:extLst>
          </p:cNvPr>
          <p:cNvSpPr>
            <a:spLocks noGrp="1"/>
          </p:cNvSpPr>
          <p:nvPr>
            <p:ph type="title"/>
            <p:custDataLst>
              <p:tags r:id="rId3"/>
            </p:custDataLst>
          </p:nvPr>
        </p:nvSpPr>
        <p:spPr>
          <a:xfrm>
            <a:off x="554736" y="54594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en-US" dirty="0">
                <a:latin typeface="Georgia" panose="02040502050405020303" pitchFamily="18" charset="0"/>
              </a:rPr>
              <a:t>Keith McNulty</a:t>
            </a:r>
          </a:p>
        </p:txBody>
      </p:sp>
      <p:sp>
        <p:nvSpPr>
          <p:cNvPr id="3" name="3. Subtitle">
            <a:extLst>
              <a:ext uri="{FF2B5EF4-FFF2-40B4-BE49-F238E27FC236}">
                <a16:creationId xmlns:a16="http://schemas.microsoft.com/office/drawing/2014/main" id="{DDBF4299-2718-4D24-AF36-793710248664}"/>
              </a:ext>
            </a:extLst>
          </p:cNvPr>
          <p:cNvSpPr>
            <a:spLocks noGrp="1"/>
          </p:cNvSpPr>
          <p:nvPr>
            <p:ph type="subTitle" idx="1"/>
            <p:custDataLst>
              <p:tags r:id="rId4"/>
            </p:custDataLst>
          </p:nvPr>
        </p:nvSpPr>
        <p:spPr>
          <a:xfrm>
            <a:off x="554736" y="903775"/>
            <a:ext cx="11082528" cy="215444"/>
          </a:xfrm>
        </p:spPr>
        <p:txBody>
          <a:bodyPr vert="horz" wrap="square" lIns="0" tIns="0" rIns="0" bIns="0" rtlCol="0">
            <a:spAutoFit/>
          </a:bodyPr>
          <a:lstStyle/>
          <a:p>
            <a:r>
              <a:rPr lang="en-US" sz="1400" dirty="0"/>
              <a:t>Global Leader in Technology &amp; Analytics, McKinsey &amp; Company</a:t>
            </a:r>
          </a:p>
        </p:txBody>
      </p:sp>
      <p:pic>
        <p:nvPicPr>
          <p:cNvPr id="1026" name="Picture 2">
            <a:extLst>
              <a:ext uri="{FF2B5EF4-FFF2-40B4-BE49-F238E27FC236}">
                <a16:creationId xmlns:a16="http://schemas.microsoft.com/office/drawing/2014/main" id="{EC431F96-5AD5-F49A-991F-30018DC07888}"/>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055037" y="2151969"/>
            <a:ext cx="2013806" cy="320605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650AB29F-FEE0-2397-DAD3-942230B8091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007120" y="2151969"/>
            <a:ext cx="2026480" cy="3206058"/>
          </a:xfrm>
          <a:prstGeom prst="rect">
            <a:avLst/>
          </a:prstGeom>
        </p:spPr>
      </p:pic>
      <p:pic>
        <p:nvPicPr>
          <p:cNvPr id="9" name="Picture 8" descr="A screenshot of a qr code&#10;&#10;Description automatically generated">
            <a:extLst>
              <a:ext uri="{FF2B5EF4-FFF2-40B4-BE49-F238E27FC236}">
                <a16:creationId xmlns:a16="http://schemas.microsoft.com/office/drawing/2014/main" id="{89330A8E-685F-6FA7-3EB5-6818C3A014D7}"/>
              </a:ext>
            </a:extLst>
          </p:cNvPr>
          <p:cNvPicPr>
            <a:picLocks noChangeAspect="1"/>
          </p:cNvPicPr>
          <p:nvPr/>
        </p:nvPicPr>
        <p:blipFill>
          <a:blip r:embed="rId11"/>
          <a:stretch>
            <a:fillRect/>
          </a:stretch>
        </p:blipFill>
        <p:spPr>
          <a:xfrm>
            <a:off x="3346946" y="1461179"/>
            <a:ext cx="5382070" cy="4850879"/>
          </a:xfrm>
          <a:prstGeom prst="rect">
            <a:avLst/>
          </a:prstGeom>
        </p:spPr>
      </p:pic>
    </p:spTree>
    <p:extLst>
      <p:ext uri="{BB962C8B-B14F-4D97-AF65-F5344CB8AC3E}">
        <p14:creationId xmlns:p14="http://schemas.microsoft.com/office/powerpoint/2010/main" val="558759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1" name="Picture 150">
            <a:extLst>
              <a:ext uri="{FF2B5EF4-FFF2-40B4-BE49-F238E27FC236}">
                <a16:creationId xmlns:a16="http://schemas.microsoft.com/office/drawing/2014/main" id="{73E6C9B5-60F4-22A0-A026-1CD32CB92EC1}"/>
              </a:ext>
            </a:extLst>
          </p:cNvPr>
          <p:cNvPicPr>
            <a:picLocks noChangeAspect="1"/>
          </p:cNvPicPr>
          <p:nvPr/>
        </p:nvPicPr>
        <p:blipFill>
          <a:blip r:embed="rId10"/>
          <a:stretch>
            <a:fillRect/>
          </a:stretch>
        </p:blipFill>
        <p:spPr>
          <a:xfrm>
            <a:off x="0" y="0"/>
            <a:ext cx="12191999" cy="6858000"/>
          </a:xfrm>
          <a:prstGeom prst="rect">
            <a:avLst/>
          </a:prstGeom>
        </p:spPr>
      </p:pic>
      <p:graphicFrame>
        <p:nvGraphicFramePr>
          <p:cNvPr id="9" name="Object 2" hidden="1">
            <a:extLst>
              <a:ext uri="{FF2B5EF4-FFF2-40B4-BE49-F238E27FC236}">
                <a16:creationId xmlns:a16="http://schemas.microsoft.com/office/drawing/2014/main" id="{7FAC3581-25DF-40ED-9A44-B75FC6BA9C42}"/>
              </a:ext>
            </a:extLst>
          </p:cNvPr>
          <p:cNvGraphicFramePr>
            <a:graphicFrameLocks noChangeAspect="1"/>
          </p:cNvGraphicFramePr>
          <p:nvPr>
            <p:custDataLst>
              <p:tags r:id="rId1"/>
            </p:custDataLst>
            <p:extLst>
              <p:ext uri="{D42A27DB-BD31-4B8C-83A1-F6EECF244321}">
                <p14:modId xmlns:p14="http://schemas.microsoft.com/office/powerpoint/2010/main" val="2846051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23" imgH="424" progId="TCLayout.ActiveDocument.1">
                  <p:embed/>
                </p:oleObj>
              </mc:Choice>
              <mc:Fallback>
                <p:oleObj name="think-cell Slide" r:id="rId11" imgW="423" imgH="424" progId="TCLayout.ActiveDocument.1">
                  <p:embed/>
                  <p:pic>
                    <p:nvPicPr>
                      <p:cNvPr id="9" name="Object 2" hidden="1">
                        <a:extLst>
                          <a:ext uri="{FF2B5EF4-FFF2-40B4-BE49-F238E27FC236}">
                            <a16:creationId xmlns:a16="http://schemas.microsoft.com/office/drawing/2014/main" id="{7FAC3581-25DF-40ED-9A44-B75FC6BA9C42}"/>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8491B33C-2AD0-46CD-B8F5-F8E1DD1C54A3}"/>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a:ln>
                <a:noFill/>
              </a:ln>
              <a:solidFill>
                <a:srgbClr val="051C2C"/>
              </a:solidFill>
              <a:effectLst/>
              <a:uLnTx/>
              <a:uFillTx/>
              <a:latin typeface="Georgia" panose="02040502050405020303" pitchFamily="18" charset="0"/>
              <a:ea typeface="+mn-ea"/>
              <a:cs typeface="+mn-cs"/>
              <a:sym typeface="Georgia" panose="02040502050405020303" pitchFamily="18" charset="0"/>
            </a:endParaRPr>
          </a:p>
        </p:txBody>
      </p:sp>
      <p:sp>
        <p:nvSpPr>
          <p:cNvPr id="3" name="2. Slide Title">
            <a:extLst>
              <a:ext uri="{FF2B5EF4-FFF2-40B4-BE49-F238E27FC236}">
                <a16:creationId xmlns:a16="http://schemas.microsoft.com/office/drawing/2014/main" id="{0F5565C2-95BD-7945-A774-7919500C7C95}"/>
              </a:ext>
            </a:extLst>
          </p:cNvPr>
          <p:cNvSpPr>
            <a:spLocks noGrp="1"/>
          </p:cNvSpPr>
          <p:nvPr>
            <p:ph type="title"/>
            <p:custDataLst>
              <p:tags r:id="rId3"/>
            </p:custDataLst>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en-US" dirty="0"/>
              <a:t>Objectives of today’s talk</a:t>
            </a:r>
          </a:p>
        </p:txBody>
      </p:sp>
      <p:sp>
        <p:nvSpPr>
          <p:cNvPr id="39" name="Rectangle: Rounded Corners 38">
            <a:extLst>
              <a:ext uri="{FF2B5EF4-FFF2-40B4-BE49-F238E27FC236}">
                <a16:creationId xmlns:a16="http://schemas.microsoft.com/office/drawing/2014/main" id="{82596788-8144-F0A8-1C29-D3A41D0A49D0}"/>
              </a:ext>
            </a:extLst>
          </p:cNvPr>
          <p:cNvSpPr>
            <a:spLocks/>
          </p:cNvSpPr>
          <p:nvPr/>
        </p:nvSpPr>
        <p:spPr>
          <a:xfrm>
            <a:off x="554735" y="2260600"/>
            <a:ext cx="2061465" cy="3545111"/>
          </a:xfrm>
          <a:prstGeom prst="roundRect">
            <a:avLst>
              <a:gd name="adj" fmla="val 11922"/>
            </a:avLst>
          </a:pr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43" name="TextBox 42">
            <a:extLst>
              <a:ext uri="{FF2B5EF4-FFF2-40B4-BE49-F238E27FC236}">
                <a16:creationId xmlns:a16="http://schemas.microsoft.com/office/drawing/2014/main" id="{6BB23EF4-5B7B-43EB-8F6D-2ABE5EA47E81}"/>
              </a:ext>
            </a:extLst>
          </p:cNvPr>
          <p:cNvSpPr txBox="1">
            <a:spLocks/>
          </p:cNvSpPr>
          <p:nvPr/>
        </p:nvSpPr>
        <p:spPr>
          <a:xfrm>
            <a:off x="661369" y="2944030"/>
            <a:ext cx="1796081" cy="166199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1"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Baseline our understanding of  what large language models are and how </a:t>
            </a:r>
            <a:r>
              <a:rPr lang="en-US" sz="1800" dirty="0">
                <a:solidFill>
                  <a:srgbClr val="FFFFFF"/>
                </a:solidFill>
                <a:latin typeface="Arial"/>
              </a:rPr>
              <a:t>they</a:t>
            </a:r>
            <a:r>
              <a:rPr kumimoji="0" lang="en-US"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 work</a:t>
            </a:r>
          </a:p>
        </p:txBody>
      </p:sp>
      <p:sp>
        <p:nvSpPr>
          <p:cNvPr id="47" name="TextBox 46">
            <a:extLst>
              <a:ext uri="{FF2B5EF4-FFF2-40B4-BE49-F238E27FC236}">
                <a16:creationId xmlns:a16="http://schemas.microsoft.com/office/drawing/2014/main" id="{81AA6822-6698-0E2C-3010-2B5253CDC124}"/>
              </a:ext>
            </a:extLst>
          </p:cNvPr>
          <p:cNvSpPr txBox="1">
            <a:spLocks/>
          </p:cNvSpPr>
          <p:nvPr/>
        </p:nvSpPr>
        <p:spPr>
          <a:xfrm>
            <a:off x="661369" y="5247659"/>
            <a:ext cx="1796081" cy="276999"/>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1"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10 mins</a:t>
            </a:r>
          </a:p>
        </p:txBody>
      </p:sp>
      <p:sp>
        <p:nvSpPr>
          <p:cNvPr id="102" name="Rectangle: Rounded Corners 101">
            <a:extLst>
              <a:ext uri="{FF2B5EF4-FFF2-40B4-BE49-F238E27FC236}">
                <a16:creationId xmlns:a16="http://schemas.microsoft.com/office/drawing/2014/main" id="{7DA0BE53-5E35-9305-BFCF-7BCE2F132479}"/>
              </a:ext>
            </a:extLst>
          </p:cNvPr>
          <p:cNvSpPr>
            <a:spLocks/>
          </p:cNvSpPr>
          <p:nvPr/>
        </p:nvSpPr>
        <p:spPr>
          <a:xfrm>
            <a:off x="2810001" y="2260600"/>
            <a:ext cx="2061465" cy="3545111"/>
          </a:xfrm>
          <a:prstGeom prst="roundRect">
            <a:avLst>
              <a:gd name="adj" fmla="val 11922"/>
            </a:avLst>
          </a:pr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05" name="TextBox 104">
            <a:extLst>
              <a:ext uri="{FF2B5EF4-FFF2-40B4-BE49-F238E27FC236}">
                <a16:creationId xmlns:a16="http://schemas.microsoft.com/office/drawing/2014/main" id="{68BCDDEC-F48D-22EC-0E8C-3028F8EE32BB}"/>
              </a:ext>
            </a:extLst>
          </p:cNvPr>
          <p:cNvSpPr txBox="1">
            <a:spLocks/>
          </p:cNvSpPr>
          <p:nvPr/>
        </p:nvSpPr>
        <p:spPr>
          <a:xfrm>
            <a:off x="2916635" y="2944030"/>
            <a:ext cx="1796081" cy="1384995"/>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1"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Review the opportunities and challenges presented by Generative AI</a:t>
            </a:r>
          </a:p>
        </p:txBody>
      </p:sp>
      <p:sp>
        <p:nvSpPr>
          <p:cNvPr id="106" name="TextBox 105">
            <a:extLst>
              <a:ext uri="{FF2B5EF4-FFF2-40B4-BE49-F238E27FC236}">
                <a16:creationId xmlns:a16="http://schemas.microsoft.com/office/drawing/2014/main" id="{A0E872D6-50C6-5AAA-CC41-63F6ED3B4B78}"/>
              </a:ext>
            </a:extLst>
          </p:cNvPr>
          <p:cNvSpPr txBox="1">
            <a:spLocks/>
          </p:cNvSpPr>
          <p:nvPr/>
        </p:nvSpPr>
        <p:spPr>
          <a:xfrm>
            <a:off x="2916635" y="5247659"/>
            <a:ext cx="1796081"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1"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15 mins</a:t>
            </a:r>
          </a:p>
        </p:txBody>
      </p:sp>
      <p:sp>
        <p:nvSpPr>
          <p:cNvPr id="108" name="Rectangle: Rounded Corners 107">
            <a:extLst>
              <a:ext uri="{FF2B5EF4-FFF2-40B4-BE49-F238E27FC236}">
                <a16:creationId xmlns:a16="http://schemas.microsoft.com/office/drawing/2014/main" id="{9BA852FD-4A5C-1AA1-C49E-0C70CA82B773}"/>
              </a:ext>
            </a:extLst>
          </p:cNvPr>
          <p:cNvSpPr>
            <a:spLocks/>
          </p:cNvSpPr>
          <p:nvPr/>
        </p:nvSpPr>
        <p:spPr>
          <a:xfrm>
            <a:off x="5065267" y="2260600"/>
            <a:ext cx="2061465" cy="3545111"/>
          </a:xfrm>
          <a:prstGeom prst="roundRect">
            <a:avLst>
              <a:gd name="adj" fmla="val 11922"/>
            </a:avLst>
          </a:pr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11" name="TextBox 110">
            <a:extLst>
              <a:ext uri="{FF2B5EF4-FFF2-40B4-BE49-F238E27FC236}">
                <a16:creationId xmlns:a16="http://schemas.microsoft.com/office/drawing/2014/main" id="{25E16881-53BD-C229-6A04-29D408F36224}"/>
              </a:ext>
            </a:extLst>
          </p:cNvPr>
          <p:cNvSpPr txBox="1">
            <a:spLocks/>
          </p:cNvSpPr>
          <p:nvPr/>
        </p:nvSpPr>
        <p:spPr>
          <a:xfrm>
            <a:off x="5171901" y="2944030"/>
            <a:ext cx="1796081" cy="110799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1"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Review the </a:t>
            </a:r>
            <a:r>
              <a:rPr kumimoji="0" lang="en-US" sz="1800" b="0" i="1" u="none" strike="noStrike" kern="1200" cap="none" spc="0" normalizeH="0" baseline="0" noProof="0" dirty="0">
                <a:ln>
                  <a:noFill/>
                </a:ln>
                <a:solidFill>
                  <a:srgbClr val="FFFFFF"/>
                </a:solidFill>
                <a:effectLst/>
                <a:uLnTx/>
                <a:uFillTx/>
                <a:latin typeface="Arial"/>
                <a:ea typeface="+mn-ea"/>
                <a:cs typeface="Arial" panose="020B0604020202020204" pitchFamily="34" charset="0"/>
              </a:rPr>
              <a:t>Three C’s</a:t>
            </a:r>
            <a:r>
              <a:rPr kumimoji="0" lang="en-US"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 of successful </a:t>
            </a:r>
            <a:r>
              <a:rPr kumimoji="0" lang="en-US" sz="1800" b="0" i="0" u="none" strike="noStrike" kern="1200" cap="none" spc="0" normalizeH="0" baseline="0" noProof="0" dirty="0" err="1">
                <a:ln>
                  <a:noFill/>
                </a:ln>
                <a:solidFill>
                  <a:srgbClr val="FFFFFF"/>
                </a:solidFill>
                <a:effectLst/>
                <a:uLnTx/>
                <a:uFillTx/>
                <a:latin typeface="Arial"/>
                <a:ea typeface="+mn-ea"/>
                <a:cs typeface="Arial" panose="020B0604020202020204" pitchFamily="34" charset="0"/>
              </a:rPr>
              <a:t>GenAI</a:t>
            </a:r>
            <a:r>
              <a:rPr kumimoji="0" lang="en-US"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 applications </a:t>
            </a:r>
          </a:p>
        </p:txBody>
      </p:sp>
      <p:sp>
        <p:nvSpPr>
          <p:cNvPr id="112" name="TextBox 111">
            <a:extLst>
              <a:ext uri="{FF2B5EF4-FFF2-40B4-BE49-F238E27FC236}">
                <a16:creationId xmlns:a16="http://schemas.microsoft.com/office/drawing/2014/main" id="{32DB7F86-8BF7-5B62-884F-A2B0A0E17976}"/>
              </a:ext>
            </a:extLst>
          </p:cNvPr>
          <p:cNvSpPr txBox="1">
            <a:spLocks/>
          </p:cNvSpPr>
          <p:nvPr/>
        </p:nvSpPr>
        <p:spPr>
          <a:xfrm>
            <a:off x="5171901" y="5247659"/>
            <a:ext cx="1796081"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1"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US" sz="1800" dirty="0">
                <a:solidFill>
                  <a:srgbClr val="FFFFFF"/>
                </a:solidFill>
                <a:latin typeface="Arial"/>
              </a:rPr>
              <a:t>5</a:t>
            </a:r>
            <a:r>
              <a:rPr kumimoji="0" lang="en-US"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 mins</a:t>
            </a:r>
          </a:p>
        </p:txBody>
      </p:sp>
      <p:sp>
        <p:nvSpPr>
          <p:cNvPr id="114" name="Rectangle: Rounded Corners 113">
            <a:extLst>
              <a:ext uri="{FF2B5EF4-FFF2-40B4-BE49-F238E27FC236}">
                <a16:creationId xmlns:a16="http://schemas.microsoft.com/office/drawing/2014/main" id="{2FFB5004-7AD3-1E34-E401-BED6FEE713B4}"/>
              </a:ext>
            </a:extLst>
          </p:cNvPr>
          <p:cNvSpPr>
            <a:spLocks/>
          </p:cNvSpPr>
          <p:nvPr/>
        </p:nvSpPr>
        <p:spPr>
          <a:xfrm>
            <a:off x="7320533" y="2260600"/>
            <a:ext cx="2061465" cy="3545111"/>
          </a:xfrm>
          <a:prstGeom prst="roundRect">
            <a:avLst>
              <a:gd name="adj" fmla="val 11922"/>
            </a:avLst>
          </a:pr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17" name="TextBox 116">
            <a:extLst>
              <a:ext uri="{FF2B5EF4-FFF2-40B4-BE49-F238E27FC236}">
                <a16:creationId xmlns:a16="http://schemas.microsoft.com/office/drawing/2014/main" id="{E26F3847-4007-23E4-A200-0EEA40567709}"/>
              </a:ext>
            </a:extLst>
          </p:cNvPr>
          <p:cNvSpPr txBox="1">
            <a:spLocks/>
          </p:cNvSpPr>
          <p:nvPr/>
        </p:nvSpPr>
        <p:spPr>
          <a:xfrm>
            <a:off x="7427167" y="2944030"/>
            <a:ext cx="1796081" cy="1384995"/>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1"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 ‘Hands on’ development of example </a:t>
            </a:r>
            <a:r>
              <a:rPr kumimoji="0" lang="en-US" sz="1800" b="0" i="0" u="none" strike="noStrike" kern="1200" cap="none" spc="0" normalizeH="0" baseline="0" noProof="0" dirty="0" err="1">
                <a:ln>
                  <a:noFill/>
                </a:ln>
                <a:solidFill>
                  <a:srgbClr val="FFFFFF"/>
                </a:solidFill>
                <a:effectLst/>
                <a:uLnTx/>
                <a:uFillTx/>
                <a:latin typeface="Arial"/>
                <a:ea typeface="+mn-ea"/>
                <a:cs typeface="Arial" panose="020B0604020202020204" pitchFamily="34" charset="0"/>
              </a:rPr>
              <a:t>GenAI</a:t>
            </a:r>
            <a:r>
              <a:rPr kumimoji="0" lang="en-US"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-enabled application</a:t>
            </a:r>
          </a:p>
        </p:txBody>
      </p:sp>
      <p:sp>
        <p:nvSpPr>
          <p:cNvPr id="118" name="TextBox 117">
            <a:extLst>
              <a:ext uri="{FF2B5EF4-FFF2-40B4-BE49-F238E27FC236}">
                <a16:creationId xmlns:a16="http://schemas.microsoft.com/office/drawing/2014/main" id="{BC52C213-06D2-DE90-DEBC-30B1EA3CD274}"/>
              </a:ext>
            </a:extLst>
          </p:cNvPr>
          <p:cNvSpPr txBox="1">
            <a:spLocks/>
          </p:cNvSpPr>
          <p:nvPr/>
        </p:nvSpPr>
        <p:spPr>
          <a:xfrm>
            <a:off x="7427167" y="5247659"/>
            <a:ext cx="1796081"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1"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US" sz="1800" dirty="0">
                <a:solidFill>
                  <a:srgbClr val="FFFFFF"/>
                </a:solidFill>
                <a:latin typeface="Arial"/>
              </a:rPr>
              <a:t>2</a:t>
            </a:r>
            <a:r>
              <a:rPr kumimoji="0" lang="en-US"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5 mins</a:t>
            </a:r>
          </a:p>
        </p:txBody>
      </p:sp>
      <p:sp>
        <p:nvSpPr>
          <p:cNvPr id="120" name="Rectangle: Rounded Corners 119">
            <a:extLst>
              <a:ext uri="{FF2B5EF4-FFF2-40B4-BE49-F238E27FC236}">
                <a16:creationId xmlns:a16="http://schemas.microsoft.com/office/drawing/2014/main" id="{BD05BBD1-316A-D910-B982-1D5F075D913D}"/>
              </a:ext>
            </a:extLst>
          </p:cNvPr>
          <p:cNvSpPr>
            <a:spLocks/>
          </p:cNvSpPr>
          <p:nvPr/>
        </p:nvSpPr>
        <p:spPr>
          <a:xfrm>
            <a:off x="9575799" y="2260600"/>
            <a:ext cx="2061465" cy="3545111"/>
          </a:xfrm>
          <a:prstGeom prst="roundRect">
            <a:avLst>
              <a:gd name="adj" fmla="val 11922"/>
            </a:avLst>
          </a:pr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23" name="TextBox 122">
            <a:extLst>
              <a:ext uri="{FF2B5EF4-FFF2-40B4-BE49-F238E27FC236}">
                <a16:creationId xmlns:a16="http://schemas.microsoft.com/office/drawing/2014/main" id="{E4DB1BFA-0641-8AEA-7F79-2BC4E45D6E4F}"/>
              </a:ext>
            </a:extLst>
          </p:cNvPr>
          <p:cNvSpPr txBox="1">
            <a:spLocks/>
          </p:cNvSpPr>
          <p:nvPr/>
        </p:nvSpPr>
        <p:spPr>
          <a:xfrm>
            <a:off x="9682433" y="2944030"/>
            <a:ext cx="1796081"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1"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Q&amp;A</a:t>
            </a:r>
          </a:p>
        </p:txBody>
      </p:sp>
      <p:sp>
        <p:nvSpPr>
          <p:cNvPr id="124" name="TextBox 123">
            <a:extLst>
              <a:ext uri="{FF2B5EF4-FFF2-40B4-BE49-F238E27FC236}">
                <a16:creationId xmlns:a16="http://schemas.microsoft.com/office/drawing/2014/main" id="{5A6868E7-381D-755A-6F20-37A0CC6D002C}"/>
              </a:ext>
            </a:extLst>
          </p:cNvPr>
          <p:cNvSpPr txBox="1">
            <a:spLocks/>
          </p:cNvSpPr>
          <p:nvPr/>
        </p:nvSpPr>
        <p:spPr>
          <a:xfrm>
            <a:off x="9682433" y="5247659"/>
            <a:ext cx="1796081"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1"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US" sz="1800" dirty="0">
                <a:solidFill>
                  <a:srgbClr val="FFFFFF"/>
                </a:solidFill>
                <a:latin typeface="Arial"/>
              </a:rPr>
              <a:t>5</a:t>
            </a:r>
            <a:r>
              <a:rPr kumimoji="0" lang="en-US"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 mins</a:t>
            </a:r>
          </a:p>
        </p:txBody>
      </p:sp>
      <p:cxnSp>
        <p:nvCxnSpPr>
          <p:cNvPr id="126" name="Straight Connector 125">
            <a:extLst>
              <a:ext uri="{FF2B5EF4-FFF2-40B4-BE49-F238E27FC236}">
                <a16:creationId xmlns:a16="http://schemas.microsoft.com/office/drawing/2014/main" id="{4AF27E27-A3E4-36DC-6518-1E97CBE51222}"/>
              </a:ext>
            </a:extLst>
          </p:cNvPr>
          <p:cNvCxnSpPr>
            <a:cxnSpLocks/>
          </p:cNvCxnSpPr>
          <p:nvPr/>
        </p:nvCxnSpPr>
        <p:spPr>
          <a:xfrm>
            <a:off x="661369" y="4926841"/>
            <a:ext cx="1796081" cy="0"/>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0B0497B-515F-50AC-906D-CE84ECB834E7}"/>
              </a:ext>
            </a:extLst>
          </p:cNvPr>
          <p:cNvCxnSpPr>
            <a:cxnSpLocks/>
          </p:cNvCxnSpPr>
          <p:nvPr/>
        </p:nvCxnSpPr>
        <p:spPr>
          <a:xfrm>
            <a:off x="2916635" y="4926841"/>
            <a:ext cx="1796081" cy="0"/>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641C947-5AE1-5448-A27C-92157C3670F0}"/>
              </a:ext>
            </a:extLst>
          </p:cNvPr>
          <p:cNvCxnSpPr>
            <a:cxnSpLocks/>
          </p:cNvCxnSpPr>
          <p:nvPr/>
        </p:nvCxnSpPr>
        <p:spPr>
          <a:xfrm>
            <a:off x="5171901" y="4926841"/>
            <a:ext cx="1796081" cy="0"/>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F793630-5CA5-7877-4459-BE5C3A26E189}"/>
              </a:ext>
            </a:extLst>
          </p:cNvPr>
          <p:cNvCxnSpPr>
            <a:cxnSpLocks/>
          </p:cNvCxnSpPr>
          <p:nvPr/>
        </p:nvCxnSpPr>
        <p:spPr>
          <a:xfrm>
            <a:off x="7427167" y="4926841"/>
            <a:ext cx="1796081" cy="0"/>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ADBFC01-29BE-6515-18EC-BB3B888B6E25}"/>
              </a:ext>
            </a:extLst>
          </p:cNvPr>
          <p:cNvCxnSpPr>
            <a:cxnSpLocks/>
          </p:cNvCxnSpPr>
          <p:nvPr/>
        </p:nvCxnSpPr>
        <p:spPr>
          <a:xfrm>
            <a:off x="9682433" y="4926841"/>
            <a:ext cx="1796081" cy="0"/>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55F83139-131C-9075-B740-C551483C6043}"/>
              </a:ext>
            </a:extLst>
          </p:cNvPr>
          <p:cNvGrpSpPr/>
          <p:nvPr/>
        </p:nvGrpSpPr>
        <p:grpSpPr>
          <a:xfrm>
            <a:off x="1219707" y="1896983"/>
            <a:ext cx="731520" cy="731520"/>
            <a:chOff x="1219707" y="1896983"/>
            <a:chExt cx="731520" cy="731520"/>
          </a:xfrm>
          <a:solidFill>
            <a:schemeClr val="accent2"/>
          </a:solidFill>
        </p:grpSpPr>
        <p:sp>
          <p:nvSpPr>
            <p:cNvPr id="133" name="Oval 132">
              <a:extLst>
                <a:ext uri="{FF2B5EF4-FFF2-40B4-BE49-F238E27FC236}">
                  <a16:creationId xmlns:a16="http://schemas.microsoft.com/office/drawing/2014/main" id="{954305CA-FDB2-A8AF-7DB7-70E4CDAF97D9}"/>
                </a:ext>
              </a:extLst>
            </p:cNvPr>
            <p:cNvSpPr>
              <a:spLocks noChangeAspect="1"/>
            </p:cNvSpPr>
            <p:nvPr/>
          </p:nvSpPr>
          <p:spPr>
            <a:xfrm>
              <a:off x="1219707" y="1896983"/>
              <a:ext cx="731520" cy="731520"/>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051C2C"/>
                </a:solidFill>
                <a:effectLst/>
                <a:uLnTx/>
                <a:uFillTx/>
                <a:latin typeface="Arial"/>
                <a:ea typeface="+mn-ea"/>
                <a:cs typeface="+mn-cs"/>
              </a:endParaRPr>
            </a:p>
          </p:txBody>
        </p:sp>
        <p:pic>
          <p:nvPicPr>
            <p:cNvPr id="154" name="CustomIcon">
              <a:extLst>
                <a:ext uri="{FF2B5EF4-FFF2-40B4-BE49-F238E27FC236}">
                  <a16:creationId xmlns:a16="http://schemas.microsoft.com/office/drawing/2014/main" id="{F5ECF599-162A-F38E-277F-DDA8DF66DD11}"/>
                </a:ext>
              </a:extLst>
            </p:cNvPr>
            <p:cNvPicPr>
              <a:picLocks/>
            </p:cNvPicPr>
            <p:nvPr>
              <p:custDataLst>
                <p:tags r:id="rId8"/>
              </p:custDataLst>
            </p:nvPr>
          </p:nvPicPr>
          <p:blipFill>
            <a:blip r:embed="rId13">
              <a:extLst>
                <a:ext uri="{96DAC541-7B7A-43D3-8B79-37D633B846F1}">
                  <asvg:svgBlip xmlns:asvg="http://schemas.microsoft.com/office/drawing/2016/SVG/main" r:embed="rId14"/>
                </a:ext>
              </a:extLst>
            </a:blip>
            <a:stretch>
              <a:fillRect/>
            </a:stretch>
          </p:blipFill>
          <p:spPr>
            <a:xfrm>
              <a:off x="1366831" y="2044107"/>
              <a:ext cx="437272" cy="437272"/>
            </a:xfrm>
            <a:prstGeom prst="rect">
              <a:avLst/>
            </a:prstGeom>
          </p:spPr>
        </p:pic>
      </p:grpSp>
      <p:grpSp>
        <p:nvGrpSpPr>
          <p:cNvPr id="162" name="Group 161">
            <a:extLst>
              <a:ext uri="{FF2B5EF4-FFF2-40B4-BE49-F238E27FC236}">
                <a16:creationId xmlns:a16="http://schemas.microsoft.com/office/drawing/2014/main" id="{A07698BC-E81F-6B1E-71A4-3B08F964B2B0}"/>
              </a:ext>
            </a:extLst>
          </p:cNvPr>
          <p:cNvGrpSpPr/>
          <p:nvPr/>
        </p:nvGrpSpPr>
        <p:grpSpPr>
          <a:xfrm>
            <a:off x="3474973" y="1896983"/>
            <a:ext cx="731520" cy="731520"/>
            <a:chOff x="3474973" y="1896983"/>
            <a:chExt cx="731520" cy="731520"/>
          </a:xfrm>
          <a:solidFill>
            <a:schemeClr val="accent2"/>
          </a:solidFill>
        </p:grpSpPr>
        <p:sp>
          <p:nvSpPr>
            <p:cNvPr id="138" name="Oval 137">
              <a:extLst>
                <a:ext uri="{FF2B5EF4-FFF2-40B4-BE49-F238E27FC236}">
                  <a16:creationId xmlns:a16="http://schemas.microsoft.com/office/drawing/2014/main" id="{28BCB725-C85E-05F2-20AE-2DB47E2F23A1}"/>
                </a:ext>
              </a:extLst>
            </p:cNvPr>
            <p:cNvSpPr>
              <a:spLocks noChangeAspect="1"/>
            </p:cNvSpPr>
            <p:nvPr/>
          </p:nvSpPr>
          <p:spPr>
            <a:xfrm>
              <a:off x="3474973" y="1896983"/>
              <a:ext cx="731520" cy="731520"/>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051C2C"/>
                </a:solidFill>
                <a:effectLst/>
                <a:uLnTx/>
                <a:uFillTx/>
                <a:latin typeface="Arial"/>
                <a:ea typeface="+mn-ea"/>
                <a:cs typeface="+mn-cs"/>
              </a:endParaRPr>
            </a:p>
          </p:txBody>
        </p:sp>
        <p:pic>
          <p:nvPicPr>
            <p:cNvPr id="155" name="CustomIcon">
              <a:extLst>
                <a:ext uri="{FF2B5EF4-FFF2-40B4-BE49-F238E27FC236}">
                  <a16:creationId xmlns:a16="http://schemas.microsoft.com/office/drawing/2014/main" id="{4053A29F-F095-1E18-5AB0-E8D4C0436509}"/>
                </a:ext>
              </a:extLst>
            </p:cNvPr>
            <p:cNvPicPr>
              <a:picLocks/>
            </p:cNvPicPr>
            <p:nvPr>
              <p:custDataLst>
                <p:tags r:id="rId7"/>
              </p:custDataLst>
            </p:nvPr>
          </p:nvPicPr>
          <p:blipFill>
            <a:blip r:embed="rId15">
              <a:extLst>
                <a:ext uri="{96DAC541-7B7A-43D3-8B79-37D633B846F1}">
                  <asvg:svgBlip xmlns:asvg="http://schemas.microsoft.com/office/drawing/2016/SVG/main" r:embed="rId16"/>
                </a:ext>
              </a:extLst>
            </a:blip>
            <a:stretch>
              <a:fillRect/>
            </a:stretch>
          </p:blipFill>
          <p:spPr>
            <a:xfrm>
              <a:off x="3622097" y="2044107"/>
              <a:ext cx="437272" cy="437272"/>
            </a:xfrm>
            <a:prstGeom prst="rect">
              <a:avLst/>
            </a:prstGeom>
          </p:spPr>
        </p:pic>
      </p:grpSp>
      <p:grpSp>
        <p:nvGrpSpPr>
          <p:cNvPr id="161" name="Group 160">
            <a:extLst>
              <a:ext uri="{FF2B5EF4-FFF2-40B4-BE49-F238E27FC236}">
                <a16:creationId xmlns:a16="http://schemas.microsoft.com/office/drawing/2014/main" id="{78C8D1DE-495C-B020-DA89-ECD2A5194C70}"/>
              </a:ext>
            </a:extLst>
          </p:cNvPr>
          <p:cNvGrpSpPr/>
          <p:nvPr/>
        </p:nvGrpSpPr>
        <p:grpSpPr>
          <a:xfrm>
            <a:off x="5730239" y="1896983"/>
            <a:ext cx="731520" cy="731520"/>
            <a:chOff x="5730239" y="1896983"/>
            <a:chExt cx="731520" cy="731520"/>
          </a:xfrm>
          <a:solidFill>
            <a:schemeClr val="accent2"/>
          </a:solidFill>
        </p:grpSpPr>
        <p:sp>
          <p:nvSpPr>
            <p:cNvPr id="141" name="Oval 140">
              <a:extLst>
                <a:ext uri="{FF2B5EF4-FFF2-40B4-BE49-F238E27FC236}">
                  <a16:creationId xmlns:a16="http://schemas.microsoft.com/office/drawing/2014/main" id="{5E022B9E-747E-60DA-B04E-0648B2952BD0}"/>
                </a:ext>
              </a:extLst>
            </p:cNvPr>
            <p:cNvSpPr>
              <a:spLocks noChangeAspect="1"/>
            </p:cNvSpPr>
            <p:nvPr/>
          </p:nvSpPr>
          <p:spPr>
            <a:xfrm>
              <a:off x="5730239" y="1896983"/>
              <a:ext cx="731520" cy="731520"/>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051C2C"/>
                </a:solidFill>
                <a:effectLst/>
                <a:uLnTx/>
                <a:uFillTx/>
                <a:latin typeface="Arial"/>
                <a:ea typeface="+mn-ea"/>
                <a:cs typeface="+mn-cs"/>
              </a:endParaRPr>
            </a:p>
          </p:txBody>
        </p:sp>
        <p:pic>
          <p:nvPicPr>
            <p:cNvPr id="156" name="CustomIcon">
              <a:extLst>
                <a:ext uri="{FF2B5EF4-FFF2-40B4-BE49-F238E27FC236}">
                  <a16:creationId xmlns:a16="http://schemas.microsoft.com/office/drawing/2014/main" id="{B4121A5F-CECF-4638-F253-6935294B7CCF}"/>
                </a:ext>
              </a:extLst>
            </p:cNvPr>
            <p:cNvPicPr>
              <a:picLocks/>
            </p:cNvPicPr>
            <p:nvPr>
              <p:custDataLst>
                <p:tags r:id="rId6"/>
              </p:custDataLst>
            </p:nvPr>
          </p:nvPicPr>
          <p:blipFill>
            <a:blip r:embed="rId17">
              <a:extLst>
                <a:ext uri="{96DAC541-7B7A-43D3-8B79-37D633B846F1}">
                  <asvg:svgBlip xmlns:asvg="http://schemas.microsoft.com/office/drawing/2016/SVG/main" r:embed="rId18"/>
                </a:ext>
              </a:extLst>
            </a:blip>
            <a:stretch>
              <a:fillRect/>
            </a:stretch>
          </p:blipFill>
          <p:spPr>
            <a:xfrm>
              <a:off x="5877363" y="2044107"/>
              <a:ext cx="437272" cy="437272"/>
            </a:xfrm>
            <a:prstGeom prst="rect">
              <a:avLst/>
            </a:prstGeom>
          </p:spPr>
        </p:pic>
      </p:grpSp>
      <p:grpSp>
        <p:nvGrpSpPr>
          <p:cNvPr id="160" name="Group 159">
            <a:extLst>
              <a:ext uri="{FF2B5EF4-FFF2-40B4-BE49-F238E27FC236}">
                <a16:creationId xmlns:a16="http://schemas.microsoft.com/office/drawing/2014/main" id="{381EADD4-1894-EA47-1B58-5FF8145D69B9}"/>
              </a:ext>
            </a:extLst>
          </p:cNvPr>
          <p:cNvGrpSpPr/>
          <p:nvPr/>
        </p:nvGrpSpPr>
        <p:grpSpPr>
          <a:xfrm>
            <a:off x="7985505" y="1896983"/>
            <a:ext cx="731520" cy="731520"/>
            <a:chOff x="7985505" y="1896983"/>
            <a:chExt cx="731520" cy="731520"/>
          </a:xfrm>
          <a:solidFill>
            <a:schemeClr val="accent2"/>
          </a:solidFill>
        </p:grpSpPr>
        <p:sp>
          <p:nvSpPr>
            <p:cNvPr id="144" name="Oval 143">
              <a:extLst>
                <a:ext uri="{FF2B5EF4-FFF2-40B4-BE49-F238E27FC236}">
                  <a16:creationId xmlns:a16="http://schemas.microsoft.com/office/drawing/2014/main" id="{9354183E-C122-A6D9-8B6A-7F441C6561D0}"/>
                </a:ext>
              </a:extLst>
            </p:cNvPr>
            <p:cNvSpPr>
              <a:spLocks noChangeAspect="1"/>
            </p:cNvSpPr>
            <p:nvPr/>
          </p:nvSpPr>
          <p:spPr>
            <a:xfrm>
              <a:off x="7985505" y="1896983"/>
              <a:ext cx="731520" cy="731520"/>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051C2C"/>
                </a:solidFill>
                <a:effectLst/>
                <a:uLnTx/>
                <a:uFillTx/>
                <a:latin typeface="Arial"/>
                <a:ea typeface="+mn-ea"/>
                <a:cs typeface="+mn-cs"/>
              </a:endParaRPr>
            </a:p>
          </p:txBody>
        </p:sp>
        <p:pic>
          <p:nvPicPr>
            <p:cNvPr id="157" name="CustomIcon">
              <a:extLst>
                <a:ext uri="{FF2B5EF4-FFF2-40B4-BE49-F238E27FC236}">
                  <a16:creationId xmlns:a16="http://schemas.microsoft.com/office/drawing/2014/main" id="{2AB5868E-DDB6-4DD4-026F-1DA6CA6E1CBD}"/>
                </a:ext>
              </a:extLst>
            </p:cNvPr>
            <p:cNvPicPr>
              <a:picLocks/>
            </p:cNvPicPr>
            <p:nvPr>
              <p:custDataLst>
                <p:tags r:id="rId5"/>
              </p:custDataLst>
            </p:nvPr>
          </p:nvPicPr>
          <p:blipFill>
            <a:blip r:embed="rId19">
              <a:extLst>
                <a:ext uri="{96DAC541-7B7A-43D3-8B79-37D633B846F1}">
                  <asvg:svgBlip xmlns:asvg="http://schemas.microsoft.com/office/drawing/2016/SVG/main" r:embed="rId20"/>
                </a:ext>
              </a:extLst>
            </a:blip>
            <a:stretch>
              <a:fillRect/>
            </a:stretch>
          </p:blipFill>
          <p:spPr>
            <a:xfrm>
              <a:off x="8132629" y="2044107"/>
              <a:ext cx="437272" cy="437272"/>
            </a:xfrm>
            <a:prstGeom prst="rect">
              <a:avLst/>
            </a:prstGeom>
          </p:spPr>
        </p:pic>
      </p:grpSp>
      <p:grpSp>
        <p:nvGrpSpPr>
          <p:cNvPr id="159" name="Group 158">
            <a:extLst>
              <a:ext uri="{FF2B5EF4-FFF2-40B4-BE49-F238E27FC236}">
                <a16:creationId xmlns:a16="http://schemas.microsoft.com/office/drawing/2014/main" id="{8DBAB4E4-505E-A443-8AD7-AF2F8E824208}"/>
              </a:ext>
            </a:extLst>
          </p:cNvPr>
          <p:cNvGrpSpPr/>
          <p:nvPr/>
        </p:nvGrpSpPr>
        <p:grpSpPr>
          <a:xfrm>
            <a:off x="10240771" y="1896983"/>
            <a:ext cx="731520" cy="731520"/>
            <a:chOff x="10240771" y="1896983"/>
            <a:chExt cx="731520" cy="731520"/>
          </a:xfrm>
          <a:solidFill>
            <a:schemeClr val="accent2"/>
          </a:solidFill>
        </p:grpSpPr>
        <p:sp>
          <p:nvSpPr>
            <p:cNvPr id="147" name="Oval 146">
              <a:extLst>
                <a:ext uri="{FF2B5EF4-FFF2-40B4-BE49-F238E27FC236}">
                  <a16:creationId xmlns:a16="http://schemas.microsoft.com/office/drawing/2014/main" id="{6EF4FD71-D32A-17E5-9AA8-AD2DD807AC11}"/>
                </a:ext>
              </a:extLst>
            </p:cNvPr>
            <p:cNvSpPr>
              <a:spLocks noChangeAspect="1"/>
            </p:cNvSpPr>
            <p:nvPr/>
          </p:nvSpPr>
          <p:spPr>
            <a:xfrm>
              <a:off x="10240771" y="1896983"/>
              <a:ext cx="731520" cy="731520"/>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051C2C"/>
                </a:solidFill>
                <a:effectLst/>
                <a:uLnTx/>
                <a:uFillTx/>
                <a:latin typeface="Arial"/>
                <a:ea typeface="+mn-ea"/>
                <a:cs typeface="+mn-cs"/>
              </a:endParaRPr>
            </a:p>
          </p:txBody>
        </p:sp>
        <p:pic>
          <p:nvPicPr>
            <p:cNvPr id="158" name="CustomIcon">
              <a:extLst>
                <a:ext uri="{FF2B5EF4-FFF2-40B4-BE49-F238E27FC236}">
                  <a16:creationId xmlns:a16="http://schemas.microsoft.com/office/drawing/2014/main" id="{604DAF0F-69BD-2208-9700-677B783C7A51}"/>
                </a:ext>
              </a:extLst>
            </p:cNvPr>
            <p:cNvPicPr>
              <a:picLocks/>
            </p:cNvPicPr>
            <p:nvPr>
              <p:custDataLst>
                <p:tags r:id="rId4"/>
              </p:custDataLst>
            </p:nvPr>
          </p:nvPicPr>
          <p:blipFill>
            <a:blip r:embed="rId21">
              <a:extLst>
                <a:ext uri="{96DAC541-7B7A-43D3-8B79-37D633B846F1}">
                  <asvg:svgBlip xmlns:asvg="http://schemas.microsoft.com/office/drawing/2016/SVG/main" r:embed="rId22"/>
                </a:ext>
              </a:extLst>
            </a:blip>
            <a:stretch>
              <a:fillRect/>
            </a:stretch>
          </p:blipFill>
          <p:spPr>
            <a:xfrm>
              <a:off x="10387895" y="2044107"/>
              <a:ext cx="437272" cy="437272"/>
            </a:xfrm>
            <a:prstGeom prst="rect">
              <a:avLst/>
            </a:prstGeom>
          </p:spPr>
        </p:pic>
      </p:grpSp>
      <p:sp>
        <p:nvSpPr>
          <p:cNvPr id="2" name="TextBox 1">
            <a:extLst>
              <a:ext uri="{FF2B5EF4-FFF2-40B4-BE49-F238E27FC236}">
                <a16:creationId xmlns:a16="http://schemas.microsoft.com/office/drawing/2014/main" id="{253CBA9F-3D1B-9CC2-4B39-792E3ED4BCEB}"/>
              </a:ext>
            </a:extLst>
          </p:cNvPr>
          <p:cNvSpPr txBox="1"/>
          <p:nvPr/>
        </p:nvSpPr>
        <p:spPr>
          <a:xfrm>
            <a:off x="-1330036" y="-47798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cxnSp>
        <p:nvCxnSpPr>
          <p:cNvPr id="7" name="Straight Connector 6">
            <a:extLst>
              <a:ext uri="{FF2B5EF4-FFF2-40B4-BE49-F238E27FC236}">
                <a16:creationId xmlns:a16="http://schemas.microsoft.com/office/drawing/2014/main" id="{7520266E-9BA4-2442-A700-441E9073640F}"/>
              </a:ext>
            </a:extLst>
          </p:cNvPr>
          <p:cNvCxnSpPr/>
          <p:nvPr/>
        </p:nvCxnSpPr>
        <p:spPr>
          <a:xfrm>
            <a:off x="7220251" y="1052289"/>
            <a:ext cx="0" cy="5410856"/>
          </a:xfrm>
          <a:prstGeom prst="line">
            <a:avLst/>
          </a:prstGeom>
          <a:ln w="2540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0F7CC77-5C83-335C-AC35-AB1C31C8C3A5}"/>
              </a:ext>
            </a:extLst>
          </p:cNvPr>
          <p:cNvSpPr txBox="1">
            <a:spLocks/>
          </p:cNvSpPr>
          <p:nvPr/>
        </p:nvSpPr>
        <p:spPr>
          <a:xfrm>
            <a:off x="7281256" y="1000930"/>
            <a:ext cx="1796081"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1"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800" b="0" i="1" u="none" strike="noStrike" kern="1200" cap="none" spc="0" normalizeH="0" baseline="0" noProof="0" dirty="0">
                <a:ln>
                  <a:noFill/>
                </a:ln>
                <a:solidFill>
                  <a:srgbClr val="FFFFFF"/>
                </a:solidFill>
                <a:effectLst/>
                <a:uLnTx/>
                <a:uFillTx/>
                <a:latin typeface="Arial"/>
                <a:ea typeface="+mn-ea"/>
                <a:cs typeface="Arial" panose="020B0604020202020204" pitchFamily="34" charset="0"/>
              </a:rPr>
              <a:t>Pizza break!</a:t>
            </a:r>
          </a:p>
        </p:txBody>
      </p:sp>
    </p:spTree>
    <p:extLst>
      <p:ext uri="{BB962C8B-B14F-4D97-AF65-F5344CB8AC3E}">
        <p14:creationId xmlns:p14="http://schemas.microsoft.com/office/powerpoint/2010/main" val="3520512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1"/>
            </p:custDataLst>
            <p:extLst>
              <p:ext uri="{D42A27DB-BD31-4B8C-83A1-F6EECF244321}">
                <p14:modId xmlns:p14="http://schemas.microsoft.com/office/powerpoint/2010/main" val="41313354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186" imgH="179" progId="TCLayout.ActiveDocument.1">
                  <p:embed/>
                </p:oleObj>
              </mc:Choice>
              <mc:Fallback>
                <p:oleObj name="think-cell Slide" r:id="rId11"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pic>
        <p:nvPicPr>
          <p:cNvPr id="38" name="Picture 37">
            <a:extLst>
              <a:ext uri="{FF2B5EF4-FFF2-40B4-BE49-F238E27FC236}">
                <a16:creationId xmlns:a16="http://schemas.microsoft.com/office/drawing/2014/main" id="{53177396-310F-F0AC-66CF-D3DDF43B251B}"/>
              </a:ext>
            </a:extLst>
          </p:cNvPr>
          <p:cNvPicPr>
            <a:picLocks noChangeAspect="1"/>
          </p:cNvPicPr>
          <p:nvPr/>
        </p:nvPicPr>
        <p:blipFill>
          <a:blip r:embed="rId13"/>
          <a:stretch>
            <a:fillRect/>
          </a:stretch>
        </p:blipFill>
        <p:spPr>
          <a:xfrm>
            <a:off x="1" y="0"/>
            <a:ext cx="12191999" cy="6858000"/>
          </a:xfrm>
          <a:prstGeom prst="rect">
            <a:avLst/>
          </a:prstGeom>
        </p:spPr>
      </p:pic>
      <p:pic>
        <p:nvPicPr>
          <p:cNvPr id="11" name="Picture 10">
            <a:extLst>
              <a:ext uri="{FF2B5EF4-FFF2-40B4-BE49-F238E27FC236}">
                <a16:creationId xmlns:a16="http://schemas.microsoft.com/office/drawing/2014/main" id="{00F63080-D7D1-1FA9-937A-0CBEC227EE6F}"/>
              </a:ext>
            </a:extLst>
          </p:cNvPr>
          <p:cNvPicPr>
            <a:picLocks noChangeAspect="1"/>
          </p:cNvPicPr>
          <p:nvPr/>
        </p:nvPicPr>
        <p:blipFill>
          <a:blip r:embed="rId14"/>
          <a:stretch>
            <a:fillRect/>
          </a:stretch>
        </p:blipFill>
        <p:spPr>
          <a:xfrm flipH="1">
            <a:off x="0" y="3572249"/>
            <a:ext cx="3657607" cy="3285751"/>
          </a:xfrm>
          <a:prstGeom prst="rect">
            <a:avLst/>
          </a:prstGeom>
        </p:spPr>
      </p:pic>
      <p:sp>
        <p:nvSpPr>
          <p:cNvPr id="5" name="Rectangle 4" hidden="1">
            <a:extLst>
              <a:ext uri="{FF2B5EF4-FFF2-40B4-BE49-F238E27FC236}">
                <a16:creationId xmlns:a16="http://schemas.microsoft.com/office/drawing/2014/main" id="{06F860C2-D819-4DC2-9761-7C073C30EC5C}"/>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051C2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051C2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4"/>
            </p:custDataLst>
          </p:nvPr>
        </p:nvSpPr>
        <p:spPr>
          <a:xfrm>
            <a:off x="554736" y="1706563"/>
            <a:ext cx="3813048" cy="357790"/>
          </a:xfrm>
        </p:spPr>
        <p:txBody>
          <a:bodyPr vert="horz">
            <a:spAutoFit/>
          </a:bodyPr>
          <a:lstStyle/>
          <a:p>
            <a:r>
              <a:rPr lang="en-US" dirty="0"/>
              <a:t>Agenda</a:t>
            </a:r>
          </a:p>
        </p:txBody>
      </p:sp>
      <p:sp>
        <p:nvSpPr>
          <p:cNvPr id="6" name="Text Placeholder 2">
            <a:extLst>
              <a:ext uri="{FF2B5EF4-FFF2-40B4-BE49-F238E27FC236}">
                <a16:creationId xmlns:a16="http://schemas.microsoft.com/office/drawing/2014/main" id="{192DB789-515B-4504-BE53-6445F2427687}"/>
              </a:ext>
            </a:extLst>
          </p:cNvPr>
          <p:cNvSpPr>
            <a:spLocks noGrp="1"/>
          </p:cNvSpPr>
          <p:nvPr>
            <p:custDataLst>
              <p:tags r:id="rId5"/>
            </p:custDataLst>
          </p:nvPr>
        </p:nvSpPr>
        <p:spPr bwMode="auto">
          <a:xfrm>
            <a:off x="4978399" y="2614613"/>
            <a:ext cx="6661150" cy="407988"/>
          </a:xfrm>
          <a:prstGeom prst="rect">
            <a:avLst/>
          </a:prstGeom>
          <a:solidFill>
            <a:schemeClr val="accent1"/>
          </a:solidFill>
          <a:ln>
            <a:noFill/>
          </a:ln>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r>
              <a:rPr kumimoji="0" lang="en-US" sz="16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What is </a:t>
            </a:r>
            <a:r>
              <a:rPr kumimoji="0" lang="en-US" sz="1600" b="1"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GenAI</a:t>
            </a:r>
            <a:r>
              <a:rPr kumimoji="0" lang="en-US" sz="16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 and how does it work?</a:t>
            </a:r>
          </a:p>
        </p:txBody>
      </p:sp>
      <p:sp>
        <p:nvSpPr>
          <p:cNvPr id="3" name="Text Placeholder 2">
            <a:hlinkClick r:id="rId15" action="ppaction://hlinksldjump"/>
            <a:extLst>
              <a:ext uri="{FF2B5EF4-FFF2-40B4-BE49-F238E27FC236}">
                <a16:creationId xmlns:a16="http://schemas.microsoft.com/office/drawing/2014/main" id="{90138247-BED9-5EA3-ADAB-019D4D07D32F}"/>
              </a:ext>
            </a:extLst>
          </p:cNvPr>
          <p:cNvSpPr>
            <a:spLocks noGrp="1"/>
          </p:cNvSpPr>
          <p:nvPr>
            <p:custDataLst>
              <p:tags r:id="rId6"/>
            </p:custDataLst>
          </p:nvPr>
        </p:nvSpPr>
        <p:spPr bwMode="auto">
          <a:xfrm>
            <a:off x="4978400" y="30226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r>
              <a:rPr kumimoji="0" lang="en-US" altLang="en-US" sz="1600" i="0" u="none" strike="noStrike" kern="1200" cap="none" spc="0" normalizeH="0" baseline="0" noProof="0" dirty="0">
                <a:ln>
                  <a:noFill/>
                </a:ln>
                <a:effectLst/>
                <a:uLnTx/>
                <a:uFillTx/>
                <a:latin typeface="Arial"/>
                <a:ea typeface="+mn-ea"/>
                <a:cs typeface="Arial" panose="020B0604020202020204" pitchFamily="34" charset="0"/>
              </a:rPr>
              <a:t>What are the opportunities and challenges of </a:t>
            </a:r>
            <a:r>
              <a:rPr kumimoji="0" lang="en-US" altLang="en-US" sz="1600" i="0" u="none" strike="noStrike" kern="1200" cap="none" spc="0" normalizeH="0" baseline="0" noProof="0" dirty="0" err="1">
                <a:ln>
                  <a:noFill/>
                </a:ln>
                <a:effectLst/>
                <a:uLnTx/>
                <a:uFillTx/>
                <a:latin typeface="Arial"/>
                <a:ea typeface="+mn-ea"/>
                <a:cs typeface="Arial" panose="020B0604020202020204" pitchFamily="34" charset="0"/>
              </a:rPr>
              <a:t>GenAI</a:t>
            </a:r>
            <a:r>
              <a:rPr kumimoji="0" lang="en-US" altLang="en-US" sz="1600" i="0" u="none" strike="noStrike" kern="1200" cap="none" spc="0" normalizeH="0" baseline="0" noProof="0" dirty="0">
                <a:ln>
                  <a:noFill/>
                </a:ln>
                <a:effectLst/>
                <a:uLnTx/>
                <a:uFillTx/>
                <a:latin typeface="Arial"/>
                <a:ea typeface="+mn-ea"/>
                <a:cs typeface="Arial" panose="020B0604020202020204" pitchFamily="34" charset="0"/>
              </a:rPr>
              <a:t>? </a:t>
            </a:r>
          </a:p>
        </p:txBody>
      </p:sp>
      <p:sp>
        <p:nvSpPr>
          <p:cNvPr id="50" name="Text Placeholder 2">
            <a:hlinkClick r:id="rId16" action="ppaction://hlinksldjump"/>
            <a:extLst>
              <a:ext uri="{FF2B5EF4-FFF2-40B4-BE49-F238E27FC236}">
                <a16:creationId xmlns:a16="http://schemas.microsoft.com/office/drawing/2014/main" id="{CCD1A2B8-C236-7A50-137A-1884A9EDD484}"/>
              </a:ext>
            </a:extLst>
          </p:cNvPr>
          <p:cNvSpPr>
            <a:spLocks noGrp="1"/>
          </p:cNvSpPr>
          <p:nvPr>
            <p:custDataLst>
              <p:tags r:id="rId7"/>
            </p:custDataLst>
          </p:nvPr>
        </p:nvSpPr>
        <p:spPr bwMode="auto">
          <a:xfrm>
            <a:off x="4978400" y="34290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r>
              <a:rPr kumimoji="0" lang="en-US" altLang="en-US" sz="1600" i="0" u="none" strike="noStrike" kern="1200" cap="none" spc="0" normalizeH="0" baseline="0" noProof="0" dirty="0">
                <a:ln>
                  <a:noFill/>
                </a:ln>
                <a:effectLst/>
                <a:uLnTx/>
                <a:uFillTx/>
                <a:latin typeface="Arial"/>
                <a:ea typeface="+mn-ea"/>
                <a:cs typeface="Arial" panose="020B0604020202020204" pitchFamily="34" charset="0"/>
              </a:rPr>
              <a:t>The Three C’s of Successful </a:t>
            </a:r>
            <a:r>
              <a:rPr kumimoji="0" lang="en-US" altLang="en-US" sz="1600" i="0" u="none" strike="noStrike" kern="1200" cap="none" spc="0" normalizeH="0" baseline="0" noProof="0" dirty="0" err="1">
                <a:ln>
                  <a:noFill/>
                </a:ln>
                <a:effectLst/>
                <a:uLnTx/>
                <a:uFillTx/>
                <a:latin typeface="Arial"/>
                <a:ea typeface="+mn-ea"/>
                <a:cs typeface="Arial" panose="020B0604020202020204" pitchFamily="34" charset="0"/>
              </a:rPr>
              <a:t>GenAI</a:t>
            </a:r>
            <a:r>
              <a:rPr kumimoji="0" lang="en-US" altLang="en-US" sz="1600" i="0" u="none" strike="noStrike" kern="1200" cap="none" spc="0" normalizeH="0" baseline="0" noProof="0" dirty="0">
                <a:ln>
                  <a:noFill/>
                </a:ln>
                <a:effectLst/>
                <a:uLnTx/>
                <a:uFillTx/>
                <a:latin typeface="Arial"/>
                <a:ea typeface="+mn-ea"/>
                <a:cs typeface="Arial" panose="020B0604020202020204" pitchFamily="34" charset="0"/>
              </a:rPr>
              <a:t> applications</a:t>
            </a:r>
          </a:p>
        </p:txBody>
      </p:sp>
      <p:sp>
        <p:nvSpPr>
          <p:cNvPr id="17" name="Text Placeholder 2">
            <a:hlinkClick r:id="rId17" action="ppaction://hlinksldjump"/>
            <a:extLst>
              <a:ext uri="{FF2B5EF4-FFF2-40B4-BE49-F238E27FC236}">
                <a16:creationId xmlns:a16="http://schemas.microsoft.com/office/drawing/2014/main" id="{692D36B6-8755-F1C3-C8C7-D6865B6E0731}"/>
              </a:ext>
            </a:extLst>
          </p:cNvPr>
          <p:cNvSpPr>
            <a:spLocks noGrp="1"/>
          </p:cNvSpPr>
          <p:nvPr>
            <p:custDataLst>
              <p:tags r:id="rId8"/>
            </p:custDataLst>
          </p:nvPr>
        </p:nvSpPr>
        <p:spPr bwMode="auto">
          <a:xfrm>
            <a:off x="4978400" y="38354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r>
              <a:rPr kumimoji="0" lang="en-US" altLang="en-US" sz="1600" i="0" u="none" strike="noStrike" kern="1200" cap="none" spc="0" normalizeH="0" baseline="0" noProof="0" dirty="0">
                <a:ln>
                  <a:noFill/>
                </a:ln>
                <a:effectLst/>
                <a:uLnTx/>
                <a:uFillTx/>
                <a:latin typeface="Arial"/>
                <a:ea typeface="+mn-ea"/>
                <a:cs typeface="Arial" panose="020B0604020202020204" pitchFamily="34" charset="0"/>
              </a:rPr>
              <a:t>Hands on: Building a </a:t>
            </a:r>
            <a:r>
              <a:rPr kumimoji="0" lang="en-US" altLang="en-US" sz="1600" i="0" u="none" strike="noStrike" kern="1200" cap="none" spc="0" normalizeH="0" baseline="0" noProof="0" dirty="0" err="1">
                <a:ln>
                  <a:noFill/>
                </a:ln>
                <a:effectLst/>
                <a:uLnTx/>
                <a:uFillTx/>
                <a:latin typeface="Arial"/>
                <a:ea typeface="+mn-ea"/>
                <a:cs typeface="Arial" panose="020B0604020202020204" pitchFamily="34" charset="0"/>
              </a:rPr>
              <a:t>GenAI</a:t>
            </a:r>
            <a:r>
              <a:rPr kumimoji="0" lang="en-US" altLang="en-US" sz="1600" i="0" u="none" strike="noStrike" kern="1200" cap="none" spc="0" normalizeH="0" baseline="0" noProof="0" dirty="0">
                <a:ln>
                  <a:noFill/>
                </a:ln>
                <a:effectLst/>
                <a:uLnTx/>
                <a:uFillTx/>
                <a:latin typeface="Arial"/>
                <a:ea typeface="+mn-ea"/>
                <a:cs typeface="Arial" panose="020B0604020202020204" pitchFamily="34" charset="0"/>
              </a:rPr>
              <a:t> enabled application</a:t>
            </a:r>
          </a:p>
        </p:txBody>
      </p:sp>
    </p:spTree>
    <p:extLst>
      <p:ext uri="{BB962C8B-B14F-4D97-AF65-F5344CB8AC3E}">
        <p14:creationId xmlns:p14="http://schemas.microsoft.com/office/powerpoint/2010/main" val="1574601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B67D75AF-56EA-15FF-C82B-01F530A6BA35}"/>
              </a:ext>
            </a:extLst>
          </p:cNvPr>
          <p:cNvPicPr>
            <a:picLocks noChangeAspect="1"/>
          </p:cNvPicPr>
          <p:nvPr/>
        </p:nvPicPr>
        <p:blipFill>
          <a:blip r:embed="rId4"/>
          <a:stretch>
            <a:fillRect/>
          </a:stretch>
        </p:blipFill>
        <p:spPr>
          <a:xfrm>
            <a:off x="1" y="0"/>
            <a:ext cx="12191999" cy="6858000"/>
          </a:xfrm>
          <a:prstGeom prst="rect">
            <a:avLst/>
          </a:prstGeom>
        </p:spPr>
      </p:pic>
      <p:graphicFrame>
        <p:nvGraphicFramePr>
          <p:cNvPr id="5" name="Object 2" hidden="1">
            <a:extLst>
              <a:ext uri="{FF2B5EF4-FFF2-40B4-BE49-F238E27FC236}">
                <a16:creationId xmlns:a16="http://schemas.microsoft.com/office/drawing/2014/main" id="{BAEB96FE-BD4F-D282-D912-1F8F8FA38C0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5" name="Object 2" hidden="1">
                        <a:extLst>
                          <a:ext uri="{FF2B5EF4-FFF2-40B4-BE49-F238E27FC236}">
                            <a16:creationId xmlns:a16="http://schemas.microsoft.com/office/drawing/2014/main" id="{BAEB96FE-BD4F-D282-D912-1F8F8FA38C0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9CEB2F12-DBB3-9EB2-0C77-D87BD916C254}"/>
              </a:ext>
            </a:extLst>
          </p:cNvPr>
          <p:cNvSpPr>
            <a:spLocks noGrp="1"/>
          </p:cNvSpPr>
          <p:nvPr>
            <p:ph type="title"/>
            <p:custDataLst>
              <p:tags r:id="rId2"/>
            </p:custDataLst>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en-US" dirty="0"/>
              <a:t>Some potential definitions for AI and Generative AI</a:t>
            </a:r>
          </a:p>
        </p:txBody>
      </p:sp>
      <p:sp>
        <p:nvSpPr>
          <p:cNvPr id="8" name="TextBox 7">
            <a:extLst>
              <a:ext uri="{FF2B5EF4-FFF2-40B4-BE49-F238E27FC236}">
                <a16:creationId xmlns:a16="http://schemas.microsoft.com/office/drawing/2014/main" id="{9B97C265-FC4A-A80A-8F19-31005C28464D}"/>
              </a:ext>
            </a:extLst>
          </p:cNvPr>
          <p:cNvSpPr txBox="1">
            <a:spLocks/>
          </p:cNvSpPr>
          <p:nvPr/>
        </p:nvSpPr>
        <p:spPr>
          <a:xfrm>
            <a:off x="554736" y="1961013"/>
            <a:ext cx="3986267" cy="369332"/>
          </a:xfrm>
          <a:prstGeom prst="rect">
            <a:avLst/>
          </a:prstGeom>
          <a:ln w="6350">
            <a:noFill/>
            <a:miter lim="800000"/>
          </a:ln>
        </p:spPr>
        <p:txBody>
          <a:bodyPr vert="horz" wrap="square" lIns="0" tIns="0" rIns="0" bIns="0" rtlCol="0" anchor="ctr">
            <a:spAutoFit/>
          </a:bodyPr>
          <a:lstStyle/>
          <a:p>
            <a:pPr marL="0" marR="0" lvl="0" indent="0" algn="l" defTabSz="914400" rtl="0" eaLnBrk="1" fontAlgn="auto" latinLnBrk="0" hangingPunct="1">
              <a:lnSpc>
                <a:spcPct val="100000"/>
              </a:lnSpc>
              <a:spcBef>
                <a:spcPts val="300"/>
              </a:spcBef>
              <a:spcAft>
                <a:spcPts val="300"/>
              </a:spcAft>
              <a:buClr>
                <a:srgbClr val="000000"/>
              </a:buClr>
              <a:buSzTx/>
              <a:buFontTx/>
              <a:buNone/>
              <a:tabLst/>
              <a:defRPr/>
            </a:pPr>
            <a:r>
              <a:rPr kumimoji="0" lang="en-US" sz="2400" b="1" i="0" u="none" strike="noStrike" kern="1200" cap="none" spc="0" normalizeH="0" baseline="0" noProof="0" dirty="0">
                <a:ln>
                  <a:noFill/>
                </a:ln>
                <a:solidFill>
                  <a:srgbClr val="FFFFFF"/>
                </a:solidFill>
                <a:effectLst/>
                <a:uLnTx/>
                <a:uFillTx/>
                <a:latin typeface="Arial"/>
                <a:ea typeface="+mn-ea"/>
                <a:cs typeface="+mn-cs"/>
              </a:rPr>
              <a:t>AI (Artificial Intelligence)</a:t>
            </a:r>
          </a:p>
        </p:txBody>
      </p:sp>
      <p:sp>
        <p:nvSpPr>
          <p:cNvPr id="9" name="TextBox 8">
            <a:extLst>
              <a:ext uri="{FF2B5EF4-FFF2-40B4-BE49-F238E27FC236}">
                <a16:creationId xmlns:a16="http://schemas.microsoft.com/office/drawing/2014/main" id="{55BEC72B-74E5-172C-EF4A-81DF341A295E}"/>
              </a:ext>
            </a:extLst>
          </p:cNvPr>
          <p:cNvSpPr txBox="1">
            <a:spLocks/>
          </p:cNvSpPr>
          <p:nvPr/>
        </p:nvSpPr>
        <p:spPr>
          <a:xfrm>
            <a:off x="7650999" y="1961013"/>
            <a:ext cx="3986268" cy="369332"/>
          </a:xfrm>
          <a:prstGeom prst="rect">
            <a:avLst/>
          </a:prstGeom>
          <a:ln w="6350">
            <a:noFill/>
            <a:miter lim="800000"/>
          </a:ln>
        </p:spPr>
        <p:txBody>
          <a:bodyPr vert="horz" wrap="square" lIns="0" tIns="0" rIns="0" bIns="0" rtlCol="0" anchor="ctr">
            <a:spAutoFit/>
          </a:bodyPr>
          <a:lstStyle/>
          <a:p>
            <a:pPr marL="0" marR="0" lvl="0" indent="0" algn="r" defTabSz="914400" rtl="0" eaLnBrk="1" fontAlgn="auto" latinLnBrk="0" hangingPunct="1">
              <a:lnSpc>
                <a:spcPct val="100000"/>
              </a:lnSpc>
              <a:spcBef>
                <a:spcPts val="300"/>
              </a:spcBef>
              <a:spcAft>
                <a:spcPts val="30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Arial"/>
                <a:ea typeface="+mn-ea"/>
                <a:cs typeface="+mn-cs"/>
              </a:rPr>
              <a:t>Generative AI</a:t>
            </a:r>
          </a:p>
        </p:txBody>
      </p:sp>
      <p:sp>
        <p:nvSpPr>
          <p:cNvPr id="19" name="Freeform: Shape 18">
            <a:extLst>
              <a:ext uri="{FF2B5EF4-FFF2-40B4-BE49-F238E27FC236}">
                <a16:creationId xmlns:a16="http://schemas.microsoft.com/office/drawing/2014/main" id="{CF7800E5-3CDB-0987-64B7-3D3B57670532}"/>
              </a:ext>
            </a:extLst>
          </p:cNvPr>
          <p:cNvSpPr>
            <a:spLocks/>
          </p:cNvSpPr>
          <p:nvPr/>
        </p:nvSpPr>
        <p:spPr>
          <a:xfrm>
            <a:off x="4672523" y="2499982"/>
            <a:ext cx="1423481" cy="1423481"/>
          </a:xfrm>
          <a:custGeom>
            <a:avLst/>
            <a:gdLst>
              <a:gd name="connsiteX0" fmla="*/ 0 w 1423481"/>
              <a:gd name="connsiteY0" fmla="*/ 0 h 1423481"/>
              <a:gd name="connsiteX1" fmla="*/ 317693 w 1423481"/>
              <a:gd name="connsiteY1" fmla="*/ 0 h 1423481"/>
              <a:gd name="connsiteX2" fmla="*/ 1423481 w 1423481"/>
              <a:gd name="connsiteY2" fmla="*/ 1105788 h 1423481"/>
              <a:gd name="connsiteX3" fmla="*/ 1423481 w 1423481"/>
              <a:gd name="connsiteY3" fmla="*/ 1423481 h 1423481"/>
              <a:gd name="connsiteX4" fmla="*/ 0 w 1423481"/>
              <a:gd name="connsiteY4" fmla="*/ 0 h 1423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481" h="1423481">
                <a:moveTo>
                  <a:pt x="0" y="0"/>
                </a:moveTo>
                <a:lnTo>
                  <a:pt x="317693" y="0"/>
                </a:lnTo>
                <a:cubicBezTo>
                  <a:pt x="317693" y="610710"/>
                  <a:pt x="812771" y="1105788"/>
                  <a:pt x="1423481" y="1105788"/>
                </a:cubicBezTo>
                <a:lnTo>
                  <a:pt x="1423481" y="1423481"/>
                </a:lnTo>
                <a:cubicBezTo>
                  <a:pt x="637314" y="1423481"/>
                  <a:pt x="0" y="786167"/>
                  <a:pt x="0" y="0"/>
                </a:cubicBez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NZ"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508109FB-600E-5BD8-610A-DC7A8F2EE827}"/>
              </a:ext>
            </a:extLst>
          </p:cNvPr>
          <p:cNvSpPr/>
          <p:nvPr/>
        </p:nvSpPr>
        <p:spPr>
          <a:xfrm>
            <a:off x="554739" y="2499981"/>
            <a:ext cx="4192524" cy="31769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NZ"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3B41F0AC-8B8F-91D3-9D34-A97D130A2C1C}"/>
              </a:ext>
            </a:extLst>
          </p:cNvPr>
          <p:cNvSpPr/>
          <p:nvPr/>
        </p:nvSpPr>
        <p:spPr>
          <a:xfrm>
            <a:off x="7444743" y="2499981"/>
            <a:ext cx="4192524" cy="317693"/>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NZ"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22" name="Freeform: Shape 21">
            <a:extLst>
              <a:ext uri="{FF2B5EF4-FFF2-40B4-BE49-F238E27FC236}">
                <a16:creationId xmlns:a16="http://schemas.microsoft.com/office/drawing/2014/main" id="{C7E05136-81D3-1B2A-22E7-973C3F3560B9}"/>
              </a:ext>
            </a:extLst>
          </p:cNvPr>
          <p:cNvSpPr>
            <a:spLocks/>
          </p:cNvSpPr>
          <p:nvPr/>
        </p:nvSpPr>
        <p:spPr>
          <a:xfrm>
            <a:off x="6095998" y="2499982"/>
            <a:ext cx="1423486" cy="1423481"/>
          </a:xfrm>
          <a:custGeom>
            <a:avLst/>
            <a:gdLst>
              <a:gd name="connsiteX0" fmla="*/ 1105793 w 1423486"/>
              <a:gd name="connsiteY0" fmla="*/ 0 h 1423481"/>
              <a:gd name="connsiteX1" fmla="*/ 1423486 w 1423486"/>
              <a:gd name="connsiteY1" fmla="*/ 0 h 1423481"/>
              <a:gd name="connsiteX2" fmla="*/ 5 w 1423486"/>
              <a:gd name="connsiteY2" fmla="*/ 1423481 h 1423481"/>
              <a:gd name="connsiteX3" fmla="*/ 0 w 1423486"/>
              <a:gd name="connsiteY3" fmla="*/ 1423481 h 1423481"/>
              <a:gd name="connsiteX4" fmla="*/ 0 w 1423486"/>
              <a:gd name="connsiteY4" fmla="*/ 1105788 h 1423481"/>
              <a:gd name="connsiteX5" fmla="*/ 5 w 1423486"/>
              <a:gd name="connsiteY5" fmla="*/ 1105788 h 1423481"/>
              <a:gd name="connsiteX6" fmla="*/ 1105793 w 1423486"/>
              <a:gd name="connsiteY6" fmla="*/ 0 h 1423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3486" h="1423481">
                <a:moveTo>
                  <a:pt x="1105793" y="0"/>
                </a:moveTo>
                <a:lnTo>
                  <a:pt x="1423486" y="0"/>
                </a:lnTo>
                <a:cubicBezTo>
                  <a:pt x="1423486" y="786167"/>
                  <a:pt x="786172" y="1423481"/>
                  <a:pt x="5" y="1423481"/>
                </a:cubicBezTo>
                <a:lnTo>
                  <a:pt x="0" y="1423481"/>
                </a:lnTo>
                <a:lnTo>
                  <a:pt x="0" y="1105788"/>
                </a:lnTo>
                <a:lnTo>
                  <a:pt x="5" y="1105788"/>
                </a:lnTo>
                <a:cubicBezTo>
                  <a:pt x="610715" y="1105788"/>
                  <a:pt x="1105793" y="610710"/>
                  <a:pt x="1105793" y="0"/>
                </a:cubicBezTo>
                <a:close/>
              </a:path>
            </a:pathLst>
          </a:cu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NZ" sz="1600" b="0" i="0" u="none" strike="noStrike" kern="1200" cap="none" spc="0" normalizeH="0" baseline="0" noProof="0" dirty="0" err="1">
              <a:ln>
                <a:noFill/>
              </a:ln>
              <a:solidFill>
                <a:srgbClr val="FFFFFF"/>
              </a:solidFill>
              <a:effectLst/>
              <a:uLnTx/>
              <a:uFillTx/>
              <a:latin typeface="Arial"/>
              <a:ea typeface="+mn-ea"/>
              <a:cs typeface="+mn-cs"/>
            </a:endParaRPr>
          </a:p>
        </p:txBody>
      </p:sp>
      <p:cxnSp>
        <p:nvCxnSpPr>
          <p:cNvPr id="23" name="Straight Connector 22">
            <a:extLst>
              <a:ext uri="{FF2B5EF4-FFF2-40B4-BE49-F238E27FC236}">
                <a16:creationId xmlns:a16="http://schemas.microsoft.com/office/drawing/2014/main" id="{D4CE184B-6CC1-A14D-8712-8C0D2A194350}"/>
              </a:ext>
            </a:extLst>
          </p:cNvPr>
          <p:cNvCxnSpPr>
            <a:cxnSpLocks/>
            <a:endCxn id="22" idx="2"/>
          </p:cNvCxnSpPr>
          <p:nvPr/>
        </p:nvCxnSpPr>
        <p:spPr>
          <a:xfrm flipV="1">
            <a:off x="6096003" y="3923463"/>
            <a:ext cx="0" cy="2301011"/>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ADF53E9-279D-003A-28A2-4911BE314FC7}"/>
              </a:ext>
            </a:extLst>
          </p:cNvPr>
          <p:cNvSpPr>
            <a:spLocks noChangeAspect="1"/>
          </p:cNvSpPr>
          <p:nvPr/>
        </p:nvSpPr>
        <p:spPr>
          <a:xfrm>
            <a:off x="5315552" y="1719530"/>
            <a:ext cx="1560902" cy="1560902"/>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NZ"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26" name="TextBox 25">
            <a:extLst>
              <a:ext uri="{FF2B5EF4-FFF2-40B4-BE49-F238E27FC236}">
                <a16:creationId xmlns:a16="http://schemas.microsoft.com/office/drawing/2014/main" id="{03F50A3A-7625-074B-A768-BF39DC38864F}"/>
              </a:ext>
            </a:extLst>
          </p:cNvPr>
          <p:cNvSpPr txBox="1"/>
          <p:nvPr/>
        </p:nvSpPr>
        <p:spPr>
          <a:xfrm>
            <a:off x="7650999" y="3038987"/>
            <a:ext cx="3986268" cy="261610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A subset of AI technologies that generate various forms of content, including text, audio, images and video</a:t>
            </a:r>
          </a:p>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Artificial intelligence which is capable of generating text, images or other media, using generative models</a:t>
            </a:r>
          </a:p>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AI models which identify the patterns and structure of their input training data and then generate new data that has similar characteristics</a:t>
            </a:r>
          </a:p>
        </p:txBody>
      </p:sp>
      <p:sp>
        <p:nvSpPr>
          <p:cNvPr id="28" name="TextBox 27">
            <a:extLst>
              <a:ext uri="{FF2B5EF4-FFF2-40B4-BE49-F238E27FC236}">
                <a16:creationId xmlns:a16="http://schemas.microsoft.com/office/drawing/2014/main" id="{D220632E-DC6B-C265-C915-4E986B9CE104}"/>
              </a:ext>
            </a:extLst>
          </p:cNvPr>
          <p:cNvSpPr txBox="1"/>
          <p:nvPr/>
        </p:nvSpPr>
        <p:spPr>
          <a:xfrm>
            <a:off x="554736" y="3038987"/>
            <a:ext cx="3986267" cy="310854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The simulation of human intelligence processes by machines, especially computer systems</a:t>
            </a:r>
          </a:p>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The use of machines or computer systems to mimic the various aspects of human thought, including learning, reasoning, self-correction and creativity</a:t>
            </a:r>
          </a:p>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The use of computing technology to absorb large amounts of data, identify patterns that humans do not have the capacity to identify, and generate insights or recommendations based on this</a:t>
            </a:r>
          </a:p>
        </p:txBody>
      </p:sp>
      <p:pic>
        <p:nvPicPr>
          <p:cNvPr id="37" name="Graphic 36">
            <a:extLst>
              <a:ext uri="{FF2B5EF4-FFF2-40B4-BE49-F238E27FC236}">
                <a16:creationId xmlns:a16="http://schemas.microsoft.com/office/drawing/2014/main" id="{79BF479A-6416-D68F-DFAC-BCFAC83513DC}"/>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5629482" y="2033460"/>
            <a:ext cx="933042" cy="933042"/>
          </a:xfrm>
          <a:prstGeom prst="rect">
            <a:avLst/>
          </a:prstGeom>
        </p:spPr>
      </p:pic>
    </p:spTree>
    <p:extLst>
      <p:ext uri="{BB962C8B-B14F-4D97-AF65-F5344CB8AC3E}">
        <p14:creationId xmlns:p14="http://schemas.microsoft.com/office/powerpoint/2010/main" val="3266344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B816D3-7216-1B6A-B9C7-B1D5A86DCA66}"/>
              </a:ext>
            </a:extLst>
          </p:cNvPr>
          <p:cNvPicPr>
            <a:picLocks noChangeAspect="1"/>
          </p:cNvPicPr>
          <p:nvPr/>
        </p:nvPicPr>
        <p:blipFill>
          <a:blip r:embed="rId7"/>
          <a:stretch>
            <a:fillRect/>
          </a:stretch>
        </p:blipFill>
        <p:spPr>
          <a:xfrm>
            <a:off x="1" y="0"/>
            <a:ext cx="12191999" cy="6858000"/>
          </a:xfrm>
          <a:prstGeom prst="rect">
            <a:avLst/>
          </a:prstGeom>
        </p:spPr>
      </p:pic>
      <p:graphicFrame>
        <p:nvGraphicFramePr>
          <p:cNvPr id="6" name="think-cell data - do not delete" hidden="1">
            <a:extLst>
              <a:ext uri="{FF2B5EF4-FFF2-40B4-BE49-F238E27FC236}">
                <a16:creationId xmlns:a16="http://schemas.microsoft.com/office/drawing/2014/main" id="{0B55E0D0-0854-5CF6-5050-EBD7135706E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95" imgH="396" progId="TCLayout.ActiveDocument.1">
                  <p:embed/>
                </p:oleObj>
              </mc:Choice>
              <mc:Fallback>
                <p:oleObj name="think-cell Slide" r:id="rId8" imgW="395" imgH="396" progId="TCLayout.ActiveDocument.1">
                  <p:embed/>
                  <p:pic>
                    <p:nvPicPr>
                      <p:cNvPr id="6" name="think-cell data - do not delete" hidden="1">
                        <a:extLst>
                          <a:ext uri="{FF2B5EF4-FFF2-40B4-BE49-F238E27FC236}">
                            <a16:creationId xmlns:a16="http://schemas.microsoft.com/office/drawing/2014/main" id="{0B55E0D0-0854-5CF6-5050-EBD7135706EF}"/>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5D6F951A-6F12-BC9A-A5EE-F2703D8F0791}"/>
              </a:ext>
            </a:extLst>
          </p:cNvPr>
          <p:cNvSpPr>
            <a:spLocks noGrp="1"/>
          </p:cNvSpPr>
          <p:nvPr>
            <p:ph type="title"/>
            <p:custDataLst>
              <p:tags r:id="rId2"/>
            </p:custDataLst>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noAutofit/>
          </a:bodyPr>
          <a:lstStyle/>
          <a:p>
            <a:r>
              <a:rPr lang="en-US"/>
              <a:t>Step </a:t>
            </a:r>
            <a:r>
              <a:rPr lang="en-US" dirty="0"/>
              <a:t>1 - Words are turned into mathematical embeddings</a:t>
            </a:r>
          </a:p>
        </p:txBody>
      </p:sp>
      <p:sp>
        <p:nvSpPr>
          <p:cNvPr id="8" name="TextBox 7">
            <a:extLst>
              <a:ext uri="{FF2B5EF4-FFF2-40B4-BE49-F238E27FC236}">
                <a16:creationId xmlns:a16="http://schemas.microsoft.com/office/drawing/2014/main" id="{CE03BEFD-0131-F806-7D30-938A546D4D55}"/>
              </a:ext>
            </a:extLst>
          </p:cNvPr>
          <p:cNvSpPr txBox="1">
            <a:spLocks/>
          </p:cNvSpPr>
          <p:nvPr/>
        </p:nvSpPr>
        <p:spPr>
          <a:xfrm>
            <a:off x="554735" y="1355548"/>
            <a:ext cx="5218354" cy="49244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600"/>
              </a:spcBef>
              <a:spcAft>
                <a:spcPts val="600"/>
              </a:spcAft>
            </a:pPr>
            <a:r>
              <a:rPr lang="en-US" b="1" dirty="0"/>
              <a:t>Massive training sets of text from the internet converts words into mathematical representations</a:t>
            </a:r>
          </a:p>
        </p:txBody>
      </p:sp>
      <p:sp>
        <p:nvSpPr>
          <p:cNvPr id="11" name="TextBox 10">
            <a:extLst>
              <a:ext uri="{FF2B5EF4-FFF2-40B4-BE49-F238E27FC236}">
                <a16:creationId xmlns:a16="http://schemas.microsoft.com/office/drawing/2014/main" id="{B9E268AD-5B2E-F225-DBC5-1279DCC81975}"/>
              </a:ext>
            </a:extLst>
          </p:cNvPr>
          <p:cNvSpPr txBox="1">
            <a:spLocks/>
          </p:cNvSpPr>
          <p:nvPr/>
        </p:nvSpPr>
        <p:spPr>
          <a:xfrm>
            <a:off x="6418911" y="1355548"/>
            <a:ext cx="5218354" cy="49244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600"/>
              </a:spcBef>
              <a:spcAft>
                <a:spcPts val="600"/>
              </a:spcAft>
            </a:pPr>
            <a:r>
              <a:rPr lang="en-US" b="1" dirty="0"/>
              <a:t>The representations of words that are related to each other are ‘closer together’ in space</a:t>
            </a:r>
          </a:p>
        </p:txBody>
      </p:sp>
      <p:pic>
        <p:nvPicPr>
          <p:cNvPr id="5" name="embeddings_ft.mov">
            <a:hlinkClick r:id="" action="ppaction://media"/>
            <a:extLst>
              <a:ext uri="{FF2B5EF4-FFF2-40B4-BE49-F238E27FC236}">
                <a16:creationId xmlns:a16="http://schemas.microsoft.com/office/drawing/2014/main" id="{EAFEC99C-469A-E40D-AAB6-A80B35E72DEF}"/>
              </a:ext>
            </a:extLst>
          </p:cNvPr>
          <p:cNvPicPr>
            <a:picLocks/>
          </p:cNvPicPr>
          <p:nvPr>
            <a:videoFile r:link="rId4"/>
            <p:extLst>
              <p:ext uri="{DAA4B4D4-6D71-4841-9C94-3DE7FCFB9230}">
                <p14:media xmlns:p14="http://schemas.microsoft.com/office/powerpoint/2010/main" r:embed="rId3"/>
              </p:ext>
            </p:extLst>
          </p:nvPr>
        </p:nvPicPr>
        <p:blipFill rotWithShape="1">
          <a:blip r:embed="rId10"/>
          <a:srcRect l="836" t="249" r="836" b="-63"/>
          <a:stretch/>
        </p:blipFill>
        <p:spPr>
          <a:xfrm>
            <a:off x="554735" y="2181699"/>
            <a:ext cx="5218354" cy="4015900"/>
          </a:xfrm>
          <a:prstGeom prst="rect">
            <a:avLst/>
          </a:prstGeom>
        </p:spPr>
      </p:pic>
      <p:pic>
        <p:nvPicPr>
          <p:cNvPr id="12" name="Picture 11">
            <a:extLst>
              <a:ext uri="{FF2B5EF4-FFF2-40B4-BE49-F238E27FC236}">
                <a16:creationId xmlns:a16="http://schemas.microsoft.com/office/drawing/2014/main" id="{C9B9D701-6952-76DD-DE92-F423456A0F06}"/>
              </a:ext>
            </a:extLst>
          </p:cNvPr>
          <p:cNvPicPr>
            <a:picLocks/>
          </p:cNvPicPr>
          <p:nvPr/>
        </p:nvPicPr>
        <p:blipFill>
          <a:blip r:embed="rId11"/>
          <a:stretch>
            <a:fillRect/>
          </a:stretch>
        </p:blipFill>
        <p:spPr>
          <a:xfrm>
            <a:off x="6418911" y="2181699"/>
            <a:ext cx="5218354" cy="4015900"/>
          </a:xfrm>
          <a:prstGeom prst="rect">
            <a:avLst/>
          </a:prstGeom>
        </p:spPr>
      </p:pic>
      <p:sp>
        <p:nvSpPr>
          <p:cNvPr id="13" name="5. Source">
            <a:extLst>
              <a:ext uri="{FF2B5EF4-FFF2-40B4-BE49-F238E27FC236}">
                <a16:creationId xmlns:a16="http://schemas.microsoft.com/office/drawing/2014/main" id="{0E1E5D56-C01A-952C-F263-E2379397C91F}"/>
              </a:ext>
            </a:extLst>
          </p:cNvPr>
          <p:cNvSpPr txBox="1"/>
          <p:nvPr>
            <p:custDataLst>
              <p:tags r:id="rId5"/>
            </p:custDataLst>
          </p:nvPr>
        </p:nvSpPr>
        <p:spPr>
          <a:xfrm>
            <a:off x="554735" y="6601059"/>
            <a:ext cx="7277861" cy="3231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defRPr/>
            </a:pPr>
            <a:r>
              <a:rPr kumimoji="0" lang="en-US" sz="800" b="0" i="0" u="none" strike="noStrike" kern="1200" cap="none" spc="0" normalizeH="0" baseline="0" noProof="0" dirty="0">
                <a:ln>
                  <a:noFill/>
                </a:ln>
                <a:effectLst/>
                <a:uLnTx/>
                <a:uFillTx/>
                <a:latin typeface="Arial"/>
                <a:ea typeface="+mn-ea"/>
                <a:cs typeface="Arial" panose="020B0604020202020204" pitchFamily="34" charset="0"/>
              </a:rPr>
              <a:t>Source: Financial Times: </a:t>
            </a:r>
            <a:r>
              <a:rPr lang="en-GB" sz="800" i="1" dirty="0">
                <a:solidFill>
                  <a:srgbClr val="33302E"/>
                </a:solidFill>
                <a:effectLst/>
                <a:hlinkClick r:id="rId12"/>
              </a:rPr>
              <a:t>Generative AI exists because of the transformer</a:t>
            </a:r>
            <a:endParaRPr lang="en-GB" sz="800" i="1" dirty="0">
              <a:solidFill>
                <a:srgbClr val="33302E"/>
              </a:solidFill>
              <a:effectLst/>
            </a:endParaRPr>
          </a:p>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endParaRPr kumimoji="0" lang="en-US" sz="800" b="0" i="0" u="none" strike="noStrike" kern="1200" cap="none" spc="0" normalizeH="0" baseline="0" noProof="0" dirty="0">
              <a:ln>
                <a:noFill/>
              </a:ln>
              <a:effectLst/>
              <a:uLnTx/>
              <a:uFillTx/>
              <a:latin typeface="Arial"/>
              <a:ea typeface="+mn-ea"/>
              <a:cs typeface="Arial" panose="020B0604020202020204" pitchFamily="34" charset="0"/>
            </a:endParaRPr>
          </a:p>
        </p:txBody>
      </p:sp>
      <p:cxnSp>
        <p:nvCxnSpPr>
          <p:cNvPr id="24" name="Straight Connector 23">
            <a:extLst>
              <a:ext uri="{FF2B5EF4-FFF2-40B4-BE49-F238E27FC236}">
                <a16:creationId xmlns:a16="http://schemas.microsoft.com/office/drawing/2014/main" id="{1465D9A8-FE2B-D0A6-5C1C-927826D9E8CB}"/>
              </a:ext>
            </a:extLst>
          </p:cNvPr>
          <p:cNvCxnSpPr>
            <a:cxnSpLocks/>
          </p:cNvCxnSpPr>
          <p:nvPr/>
        </p:nvCxnSpPr>
        <p:spPr>
          <a:xfrm>
            <a:off x="6096000" y="1355548"/>
            <a:ext cx="0" cy="4854752"/>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66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1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B816D3-7216-1B6A-B9C7-B1D5A86DCA66}"/>
              </a:ext>
            </a:extLst>
          </p:cNvPr>
          <p:cNvPicPr>
            <a:picLocks noChangeAspect="1"/>
          </p:cNvPicPr>
          <p:nvPr/>
        </p:nvPicPr>
        <p:blipFill>
          <a:blip r:embed="rId9"/>
          <a:stretch>
            <a:fillRect/>
          </a:stretch>
        </p:blipFill>
        <p:spPr>
          <a:xfrm>
            <a:off x="1" y="0"/>
            <a:ext cx="12191999" cy="6858000"/>
          </a:xfrm>
          <a:prstGeom prst="rect">
            <a:avLst/>
          </a:prstGeom>
        </p:spPr>
      </p:pic>
      <p:graphicFrame>
        <p:nvGraphicFramePr>
          <p:cNvPr id="6" name="Object 2" hidden="1">
            <a:extLst>
              <a:ext uri="{FF2B5EF4-FFF2-40B4-BE49-F238E27FC236}">
                <a16:creationId xmlns:a16="http://schemas.microsoft.com/office/drawing/2014/main" id="{0B55E0D0-0854-5CF6-5050-EBD7135706E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395" imgH="396" progId="TCLayout.ActiveDocument.1">
                  <p:embed/>
                </p:oleObj>
              </mc:Choice>
              <mc:Fallback>
                <p:oleObj name="think-cell Slide" r:id="rId10" imgW="395" imgH="396" progId="TCLayout.ActiveDocument.1">
                  <p:embed/>
                  <p:pic>
                    <p:nvPicPr>
                      <p:cNvPr id="6" name="Object 2" hidden="1">
                        <a:extLst>
                          <a:ext uri="{FF2B5EF4-FFF2-40B4-BE49-F238E27FC236}">
                            <a16:creationId xmlns:a16="http://schemas.microsoft.com/office/drawing/2014/main" id="{0B55E0D0-0854-5CF6-5050-EBD7135706EF}"/>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5D6F951A-6F12-BC9A-A5EE-F2703D8F0791}"/>
              </a:ext>
            </a:extLst>
          </p:cNvPr>
          <p:cNvSpPr>
            <a:spLocks noGrp="1"/>
          </p:cNvSpPr>
          <p:nvPr>
            <p:ph type="title"/>
            <p:custDataLst>
              <p:tags r:id="rId2"/>
            </p:custDataLst>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noAutofit/>
          </a:bodyPr>
          <a:lstStyle/>
          <a:p>
            <a:r>
              <a:rPr lang="en-US"/>
              <a:t>Step </a:t>
            </a:r>
            <a:r>
              <a:rPr lang="en-US" dirty="0"/>
              <a:t>2 – Transformers understand words in their sentence context</a:t>
            </a:r>
          </a:p>
        </p:txBody>
      </p:sp>
      <p:sp>
        <p:nvSpPr>
          <p:cNvPr id="8" name="TextBox 7">
            <a:extLst>
              <a:ext uri="{FF2B5EF4-FFF2-40B4-BE49-F238E27FC236}">
                <a16:creationId xmlns:a16="http://schemas.microsoft.com/office/drawing/2014/main" id="{CE03BEFD-0131-F806-7D30-938A546D4D55}"/>
              </a:ext>
            </a:extLst>
          </p:cNvPr>
          <p:cNvSpPr txBox="1">
            <a:spLocks/>
          </p:cNvSpPr>
          <p:nvPr/>
        </p:nvSpPr>
        <p:spPr>
          <a:xfrm>
            <a:off x="554735" y="1355548"/>
            <a:ext cx="5218354" cy="49244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600"/>
              </a:spcBef>
              <a:spcAft>
                <a:spcPts val="600"/>
              </a:spcAft>
            </a:pPr>
            <a:r>
              <a:rPr lang="en-US" b="1" dirty="0"/>
              <a:t>Importance and interpretation of words inside a sentence are understood using an algorithmic process called self-attention </a:t>
            </a:r>
          </a:p>
        </p:txBody>
      </p:sp>
      <p:sp>
        <p:nvSpPr>
          <p:cNvPr id="11" name="TextBox 10">
            <a:extLst>
              <a:ext uri="{FF2B5EF4-FFF2-40B4-BE49-F238E27FC236}">
                <a16:creationId xmlns:a16="http://schemas.microsoft.com/office/drawing/2014/main" id="{B9E268AD-5B2E-F225-DBC5-1279DCC81975}"/>
              </a:ext>
            </a:extLst>
          </p:cNvPr>
          <p:cNvSpPr txBox="1">
            <a:spLocks/>
          </p:cNvSpPr>
          <p:nvPr/>
        </p:nvSpPr>
        <p:spPr>
          <a:xfrm>
            <a:off x="6418911" y="1355548"/>
            <a:ext cx="5218354" cy="49244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600"/>
              </a:spcBef>
              <a:spcAft>
                <a:spcPts val="600"/>
              </a:spcAft>
            </a:pPr>
            <a:r>
              <a:rPr lang="en-US" b="1" dirty="0"/>
              <a:t>This allows the transformer to understand where a word might be replaced with a similar word, or where other phrases in the document might be related </a:t>
            </a:r>
          </a:p>
        </p:txBody>
      </p:sp>
      <p:sp>
        <p:nvSpPr>
          <p:cNvPr id="13" name="5. Source">
            <a:extLst>
              <a:ext uri="{FF2B5EF4-FFF2-40B4-BE49-F238E27FC236}">
                <a16:creationId xmlns:a16="http://schemas.microsoft.com/office/drawing/2014/main" id="{0E1E5D56-C01A-952C-F263-E2379397C91F}"/>
              </a:ext>
            </a:extLst>
          </p:cNvPr>
          <p:cNvSpPr txBox="1"/>
          <p:nvPr>
            <p:custDataLst>
              <p:tags r:id="rId3"/>
            </p:custDataLst>
          </p:nvPr>
        </p:nvSpPr>
        <p:spPr>
          <a:xfrm>
            <a:off x="554735" y="6601059"/>
            <a:ext cx="7277861" cy="3231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defRPr/>
            </a:pPr>
            <a:r>
              <a:rPr kumimoji="0" lang="en-US" sz="800" b="0" i="0" u="none" strike="noStrike" kern="1200" cap="none" spc="0" normalizeH="0" baseline="0" noProof="0" dirty="0">
                <a:ln>
                  <a:noFill/>
                </a:ln>
                <a:effectLst/>
                <a:uLnTx/>
                <a:uFillTx/>
                <a:latin typeface="Arial"/>
                <a:ea typeface="+mn-ea"/>
                <a:cs typeface="Arial" panose="020B0604020202020204" pitchFamily="34" charset="0"/>
              </a:rPr>
              <a:t>Source: Financial Times: </a:t>
            </a:r>
            <a:r>
              <a:rPr lang="en-GB" sz="800" i="1" dirty="0">
                <a:solidFill>
                  <a:srgbClr val="33302E"/>
                </a:solidFill>
                <a:effectLst/>
                <a:hlinkClick r:id="rId12"/>
              </a:rPr>
              <a:t>Generative AI exists because of the transformer</a:t>
            </a:r>
            <a:endParaRPr lang="en-GB" sz="800" i="1" dirty="0">
              <a:solidFill>
                <a:srgbClr val="33302E"/>
              </a:solidFill>
              <a:effectLst/>
            </a:endParaRPr>
          </a:p>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endParaRPr kumimoji="0" lang="en-US" sz="800" b="0" i="0" u="none" strike="noStrike" kern="1200" cap="none" spc="0" normalizeH="0" baseline="0" noProof="0" dirty="0">
              <a:ln>
                <a:noFill/>
              </a:ln>
              <a:effectLst/>
              <a:uLnTx/>
              <a:uFillTx/>
              <a:latin typeface="Arial"/>
              <a:ea typeface="+mn-ea"/>
              <a:cs typeface="Arial" panose="020B0604020202020204" pitchFamily="34" charset="0"/>
            </a:endParaRPr>
          </a:p>
        </p:txBody>
      </p:sp>
      <p:cxnSp>
        <p:nvCxnSpPr>
          <p:cNvPr id="24" name="Straight Connector 23">
            <a:extLst>
              <a:ext uri="{FF2B5EF4-FFF2-40B4-BE49-F238E27FC236}">
                <a16:creationId xmlns:a16="http://schemas.microsoft.com/office/drawing/2014/main" id="{1465D9A8-FE2B-D0A6-5C1C-927826D9E8CB}"/>
              </a:ext>
            </a:extLst>
          </p:cNvPr>
          <p:cNvCxnSpPr>
            <a:cxnSpLocks/>
          </p:cNvCxnSpPr>
          <p:nvPr/>
        </p:nvCxnSpPr>
        <p:spPr>
          <a:xfrm>
            <a:off x="6096000" y="1355548"/>
            <a:ext cx="0" cy="4854752"/>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4" name="self_attention_ft.mov">
            <a:hlinkClick r:id="" action="ppaction://media"/>
            <a:extLst>
              <a:ext uri="{FF2B5EF4-FFF2-40B4-BE49-F238E27FC236}">
                <a16:creationId xmlns:a16="http://schemas.microsoft.com/office/drawing/2014/main" id="{B59C1793-83C7-5F86-D15B-98082560805F}"/>
              </a:ext>
            </a:extLst>
          </p:cNvPr>
          <p:cNvPicPr>
            <a:picLocks/>
          </p:cNvPicPr>
          <p:nvPr>
            <a:videoFile r:link="rId5"/>
            <p:extLst>
              <p:ext uri="{DAA4B4D4-6D71-4841-9C94-3DE7FCFB9230}">
                <p14:media xmlns:p14="http://schemas.microsoft.com/office/powerpoint/2010/main" r:embed="rId4"/>
              </p:ext>
            </p:extLst>
          </p:nvPr>
        </p:nvPicPr>
        <p:blipFill rotWithShape="1">
          <a:blip r:embed="rId13"/>
          <a:srcRect l="11742" t="1679" r="11742" b="1679"/>
          <a:stretch/>
        </p:blipFill>
        <p:spPr>
          <a:xfrm>
            <a:off x="554735" y="2181699"/>
            <a:ext cx="5218354" cy="4015900"/>
          </a:xfrm>
          <a:prstGeom prst="rect">
            <a:avLst/>
          </a:prstGeom>
        </p:spPr>
      </p:pic>
      <p:pic>
        <p:nvPicPr>
          <p:cNvPr id="14" name="context_ft.mov">
            <a:hlinkClick r:id="" action="ppaction://media"/>
            <a:extLst>
              <a:ext uri="{FF2B5EF4-FFF2-40B4-BE49-F238E27FC236}">
                <a16:creationId xmlns:a16="http://schemas.microsoft.com/office/drawing/2014/main" id="{8D2A4B4F-943C-1A59-FF5D-C86002DE19C2}"/>
              </a:ext>
            </a:extLst>
          </p:cNvPr>
          <p:cNvPicPr>
            <a:picLocks/>
          </p:cNvPicPr>
          <p:nvPr>
            <a:videoFile r:link="rId7"/>
            <p:extLst>
              <p:ext uri="{DAA4B4D4-6D71-4841-9C94-3DE7FCFB9230}">
                <p14:media xmlns:p14="http://schemas.microsoft.com/office/powerpoint/2010/main" r:embed="rId6"/>
              </p:ext>
            </p:extLst>
          </p:nvPr>
        </p:nvPicPr>
        <p:blipFill>
          <a:blip r:embed="rId14"/>
          <a:stretch>
            <a:fillRect/>
          </a:stretch>
        </p:blipFill>
        <p:spPr>
          <a:xfrm>
            <a:off x="6418911" y="2181699"/>
            <a:ext cx="5218354" cy="4015900"/>
          </a:xfrm>
          <a:prstGeom prst="rect">
            <a:avLst/>
          </a:prstGeom>
        </p:spPr>
      </p:pic>
    </p:spTree>
    <p:extLst>
      <p:ext uri="{BB962C8B-B14F-4D97-AF65-F5344CB8AC3E}">
        <p14:creationId xmlns:p14="http://schemas.microsoft.com/office/powerpoint/2010/main" val="215468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8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73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1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4"/>
                                        </p:tgtEl>
                                      </p:cBhvr>
                                    </p:cmd>
                                  </p:childTnLst>
                                </p:cTn>
                              </p:par>
                            </p:childTnLst>
                          </p:cTn>
                        </p:par>
                      </p:childTnLst>
                    </p:cTn>
                  </p:par>
                </p:childTnLst>
              </p:cTn>
              <p:nextCondLst>
                <p:cond evt="onClick" delay="0">
                  <p:tgtEl>
                    <p:spTgt spid="14"/>
                  </p:tgtEl>
                </p:cond>
              </p:nextCondLst>
            </p:seq>
            <p:video>
              <p:cMediaNode vol="80000">
                <p:cTn id="22" fill="hold" display="0">
                  <p:stCondLst>
                    <p:cond delay="indefinite"/>
                  </p:stCondLst>
                </p:cTn>
                <p:tgtEl>
                  <p:spTgt spid="1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B816D3-7216-1B6A-B9C7-B1D5A86DCA66}"/>
              </a:ext>
            </a:extLst>
          </p:cNvPr>
          <p:cNvPicPr>
            <a:picLocks noChangeAspect="1"/>
          </p:cNvPicPr>
          <p:nvPr/>
        </p:nvPicPr>
        <p:blipFill>
          <a:blip r:embed="rId7"/>
          <a:stretch>
            <a:fillRect/>
          </a:stretch>
        </p:blipFill>
        <p:spPr>
          <a:xfrm>
            <a:off x="0" y="0"/>
            <a:ext cx="12191999" cy="6858000"/>
          </a:xfrm>
          <a:prstGeom prst="rect">
            <a:avLst/>
          </a:prstGeom>
        </p:spPr>
      </p:pic>
      <p:graphicFrame>
        <p:nvGraphicFramePr>
          <p:cNvPr id="6" name="Object 2" hidden="1">
            <a:extLst>
              <a:ext uri="{FF2B5EF4-FFF2-40B4-BE49-F238E27FC236}">
                <a16:creationId xmlns:a16="http://schemas.microsoft.com/office/drawing/2014/main" id="{0B55E0D0-0854-5CF6-5050-EBD7135706E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95" imgH="396" progId="TCLayout.ActiveDocument.1">
                  <p:embed/>
                </p:oleObj>
              </mc:Choice>
              <mc:Fallback>
                <p:oleObj name="think-cell Slide" r:id="rId8" imgW="395" imgH="396" progId="TCLayout.ActiveDocument.1">
                  <p:embed/>
                  <p:pic>
                    <p:nvPicPr>
                      <p:cNvPr id="6" name="Object 2" hidden="1">
                        <a:extLst>
                          <a:ext uri="{FF2B5EF4-FFF2-40B4-BE49-F238E27FC236}">
                            <a16:creationId xmlns:a16="http://schemas.microsoft.com/office/drawing/2014/main" id="{0B55E0D0-0854-5CF6-5050-EBD7135706EF}"/>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5D6F951A-6F12-BC9A-A5EE-F2703D8F0791}"/>
              </a:ext>
            </a:extLst>
          </p:cNvPr>
          <p:cNvSpPr>
            <a:spLocks noGrp="1"/>
          </p:cNvSpPr>
          <p:nvPr>
            <p:ph type="title"/>
            <p:custDataLst>
              <p:tags r:id="rId2"/>
            </p:custDataLst>
          </p:nvPr>
        </p:nvSpPr>
        <p:spPr>
          <a:xfrm>
            <a:off x="554736" y="556102"/>
            <a:ext cx="11082528" cy="357790"/>
          </a:xfrm>
          <a:noFill/>
          <a:ln/>
          <a:extLst>
            <a:ext uri="{909E8E84-426E-40DD-AFC4-6F175D3DCCD1}">
              <a14:hiddenFill xmlns:a14="http://schemas.microsoft.com/office/drawing/2010/main">
                <a:solidFill>
                  <a:srgbClr val="FFFFFF"/>
                </a:solidFill>
              </a14:hiddenFill>
            </a:ext>
          </a:extLst>
        </p:spPr>
        <p:txBody>
          <a:bodyPr vert="horz" wrap="square" anchor="b" anchorCtr="0">
            <a:noAutofit/>
          </a:bodyPr>
          <a:lstStyle/>
          <a:p>
            <a:r>
              <a:rPr lang="en-US"/>
              <a:t>Step </a:t>
            </a:r>
            <a:r>
              <a:rPr lang="en-US" dirty="0"/>
              <a:t>3 – Text  is generated based on maximum probability</a:t>
            </a:r>
          </a:p>
        </p:txBody>
      </p:sp>
      <p:sp>
        <p:nvSpPr>
          <p:cNvPr id="8" name="TextBox 7">
            <a:extLst>
              <a:ext uri="{FF2B5EF4-FFF2-40B4-BE49-F238E27FC236}">
                <a16:creationId xmlns:a16="http://schemas.microsoft.com/office/drawing/2014/main" id="{CE03BEFD-0131-F806-7D30-938A546D4D55}"/>
              </a:ext>
            </a:extLst>
          </p:cNvPr>
          <p:cNvSpPr txBox="1">
            <a:spLocks/>
          </p:cNvSpPr>
          <p:nvPr/>
        </p:nvSpPr>
        <p:spPr>
          <a:xfrm>
            <a:off x="554735" y="1355548"/>
            <a:ext cx="5218354" cy="49244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600"/>
              </a:spcBef>
              <a:spcAft>
                <a:spcPts val="600"/>
              </a:spcAft>
            </a:pPr>
            <a:r>
              <a:rPr lang="en-US" b="1" dirty="0"/>
              <a:t>Many options are generated for the next word in a sentence, each with a probability</a:t>
            </a:r>
          </a:p>
        </p:txBody>
      </p:sp>
      <p:sp>
        <p:nvSpPr>
          <p:cNvPr id="11" name="TextBox 10">
            <a:extLst>
              <a:ext uri="{FF2B5EF4-FFF2-40B4-BE49-F238E27FC236}">
                <a16:creationId xmlns:a16="http://schemas.microsoft.com/office/drawing/2014/main" id="{B9E268AD-5B2E-F225-DBC5-1279DCC81975}"/>
              </a:ext>
            </a:extLst>
          </p:cNvPr>
          <p:cNvSpPr txBox="1">
            <a:spLocks/>
          </p:cNvSpPr>
          <p:nvPr/>
        </p:nvSpPr>
        <p:spPr>
          <a:xfrm>
            <a:off x="6418911" y="1355548"/>
            <a:ext cx="5218354" cy="49244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600"/>
              </a:spcBef>
              <a:spcAft>
                <a:spcPts val="600"/>
              </a:spcAft>
            </a:pPr>
            <a:r>
              <a:rPr lang="en-US" b="1" dirty="0"/>
              <a:t>The highest probability word is chosen, then repeatedly revisited until the sentence is optimized</a:t>
            </a:r>
          </a:p>
        </p:txBody>
      </p:sp>
      <p:sp>
        <p:nvSpPr>
          <p:cNvPr id="13" name="5. Source">
            <a:extLst>
              <a:ext uri="{FF2B5EF4-FFF2-40B4-BE49-F238E27FC236}">
                <a16:creationId xmlns:a16="http://schemas.microsoft.com/office/drawing/2014/main" id="{0E1E5D56-C01A-952C-F263-E2379397C91F}"/>
              </a:ext>
            </a:extLst>
          </p:cNvPr>
          <p:cNvSpPr txBox="1"/>
          <p:nvPr>
            <p:custDataLst>
              <p:tags r:id="rId3"/>
            </p:custDataLst>
          </p:nvPr>
        </p:nvSpPr>
        <p:spPr>
          <a:xfrm>
            <a:off x="554735" y="6601059"/>
            <a:ext cx="7277861" cy="3231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defRPr/>
            </a:pPr>
            <a:r>
              <a:rPr kumimoji="0" lang="en-US" sz="800" b="0" i="0" u="none" strike="noStrike" kern="1200" cap="none" spc="0" normalizeH="0" baseline="0" noProof="0" dirty="0">
                <a:ln>
                  <a:noFill/>
                </a:ln>
                <a:effectLst/>
                <a:uLnTx/>
                <a:uFillTx/>
                <a:latin typeface="Arial"/>
                <a:ea typeface="+mn-ea"/>
                <a:cs typeface="Arial" panose="020B0604020202020204" pitchFamily="34" charset="0"/>
              </a:rPr>
              <a:t>Source: Financial Times: </a:t>
            </a:r>
            <a:r>
              <a:rPr lang="en-GB" sz="800" i="1" dirty="0">
                <a:solidFill>
                  <a:srgbClr val="33302E"/>
                </a:solidFill>
                <a:effectLst/>
                <a:hlinkClick r:id="rId10"/>
              </a:rPr>
              <a:t>Generative AI exists because of the transformer</a:t>
            </a:r>
            <a:endParaRPr lang="en-GB" sz="800" i="1" dirty="0">
              <a:solidFill>
                <a:srgbClr val="33302E"/>
              </a:solidFill>
              <a:effectLst/>
            </a:endParaRPr>
          </a:p>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endParaRPr kumimoji="0" lang="en-US" sz="800" b="0" i="0" u="none" strike="noStrike" kern="1200" cap="none" spc="0" normalizeH="0" baseline="0" noProof="0" dirty="0">
              <a:ln>
                <a:noFill/>
              </a:ln>
              <a:effectLst/>
              <a:uLnTx/>
              <a:uFillTx/>
              <a:latin typeface="Arial"/>
              <a:ea typeface="+mn-ea"/>
              <a:cs typeface="Arial" panose="020B0604020202020204" pitchFamily="34" charset="0"/>
            </a:endParaRPr>
          </a:p>
        </p:txBody>
      </p:sp>
      <p:cxnSp>
        <p:nvCxnSpPr>
          <p:cNvPr id="24" name="Straight Connector 23">
            <a:extLst>
              <a:ext uri="{FF2B5EF4-FFF2-40B4-BE49-F238E27FC236}">
                <a16:creationId xmlns:a16="http://schemas.microsoft.com/office/drawing/2014/main" id="{1465D9A8-FE2B-D0A6-5C1C-927826D9E8CB}"/>
              </a:ext>
            </a:extLst>
          </p:cNvPr>
          <p:cNvCxnSpPr>
            <a:cxnSpLocks/>
          </p:cNvCxnSpPr>
          <p:nvPr/>
        </p:nvCxnSpPr>
        <p:spPr>
          <a:xfrm>
            <a:off x="6096000" y="1355548"/>
            <a:ext cx="0" cy="4854752"/>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A3A8B07-AD04-DAED-99AD-4670A1975A14}"/>
              </a:ext>
            </a:extLst>
          </p:cNvPr>
          <p:cNvPicPr>
            <a:picLocks/>
          </p:cNvPicPr>
          <p:nvPr/>
        </p:nvPicPr>
        <p:blipFill rotWithShape="1">
          <a:blip r:embed="rId11"/>
          <a:srcRect l="1687" t="2111" r="1687" b="2111"/>
          <a:stretch/>
        </p:blipFill>
        <p:spPr>
          <a:xfrm>
            <a:off x="554735" y="2181699"/>
            <a:ext cx="5218354" cy="4015900"/>
          </a:xfrm>
          <a:prstGeom prst="rect">
            <a:avLst/>
          </a:prstGeom>
        </p:spPr>
      </p:pic>
      <p:pic>
        <p:nvPicPr>
          <p:cNvPr id="7" name="generation_ft.mov">
            <a:hlinkClick r:id="" action="ppaction://media"/>
            <a:extLst>
              <a:ext uri="{FF2B5EF4-FFF2-40B4-BE49-F238E27FC236}">
                <a16:creationId xmlns:a16="http://schemas.microsoft.com/office/drawing/2014/main" id="{CDCBED6B-EFEA-FC84-533B-D07B0C216FF1}"/>
              </a:ext>
            </a:extLst>
          </p:cNvPr>
          <p:cNvPicPr>
            <a:picLocks/>
          </p:cNvPicPr>
          <p:nvPr>
            <a:videoFile r:link="rId5"/>
            <p:extLst>
              <p:ext uri="{DAA4B4D4-6D71-4841-9C94-3DE7FCFB9230}">
                <p14:media xmlns:p14="http://schemas.microsoft.com/office/powerpoint/2010/main" r:embed="rId4"/>
              </p:ext>
            </p:extLst>
          </p:nvPr>
        </p:nvPicPr>
        <p:blipFill rotWithShape="1">
          <a:blip r:embed="rId12"/>
          <a:srcRect l="4080" t="4821" r="4080" b="14583"/>
          <a:stretch/>
        </p:blipFill>
        <p:spPr>
          <a:xfrm>
            <a:off x="6418911" y="2181699"/>
            <a:ext cx="5218354" cy="4015900"/>
          </a:xfrm>
          <a:prstGeom prst="rect">
            <a:avLst/>
          </a:prstGeom>
        </p:spPr>
      </p:pic>
    </p:spTree>
    <p:extLst>
      <p:ext uri="{BB962C8B-B14F-4D97-AF65-F5344CB8AC3E}">
        <p14:creationId xmlns:p14="http://schemas.microsoft.com/office/powerpoint/2010/main" val="408783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1"/>
            </p:custDataLst>
            <p:extLst>
              <p:ext uri="{D42A27DB-BD31-4B8C-83A1-F6EECF244321}">
                <p14:modId xmlns:p14="http://schemas.microsoft.com/office/powerpoint/2010/main" val="19617337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186" imgH="179" progId="TCLayout.ActiveDocument.1">
                  <p:embed/>
                </p:oleObj>
              </mc:Choice>
              <mc:Fallback>
                <p:oleObj name="think-cell Slide" r:id="rId11"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pic>
        <p:nvPicPr>
          <p:cNvPr id="33" name="Picture 32">
            <a:extLst>
              <a:ext uri="{FF2B5EF4-FFF2-40B4-BE49-F238E27FC236}">
                <a16:creationId xmlns:a16="http://schemas.microsoft.com/office/drawing/2014/main" id="{BF24BCF5-0B74-2179-80A0-F8C912E5C87C}"/>
              </a:ext>
            </a:extLst>
          </p:cNvPr>
          <p:cNvPicPr>
            <a:picLocks noChangeAspect="1"/>
          </p:cNvPicPr>
          <p:nvPr/>
        </p:nvPicPr>
        <p:blipFill>
          <a:blip r:embed="rId13"/>
          <a:stretch>
            <a:fillRect/>
          </a:stretch>
        </p:blipFill>
        <p:spPr>
          <a:xfrm>
            <a:off x="1" y="0"/>
            <a:ext cx="12191999" cy="6858000"/>
          </a:xfrm>
          <a:prstGeom prst="rect">
            <a:avLst/>
          </a:prstGeom>
        </p:spPr>
      </p:pic>
      <p:pic>
        <p:nvPicPr>
          <p:cNvPr id="34" name="Picture 33">
            <a:extLst>
              <a:ext uri="{FF2B5EF4-FFF2-40B4-BE49-F238E27FC236}">
                <a16:creationId xmlns:a16="http://schemas.microsoft.com/office/drawing/2014/main" id="{315E06F0-439D-8E11-BAAB-CEF5309F2FC6}"/>
              </a:ext>
            </a:extLst>
          </p:cNvPr>
          <p:cNvPicPr>
            <a:picLocks noChangeAspect="1"/>
          </p:cNvPicPr>
          <p:nvPr/>
        </p:nvPicPr>
        <p:blipFill>
          <a:blip r:embed="rId14"/>
          <a:stretch>
            <a:fillRect/>
          </a:stretch>
        </p:blipFill>
        <p:spPr>
          <a:xfrm flipH="1">
            <a:off x="0" y="3572249"/>
            <a:ext cx="3657607" cy="3285751"/>
          </a:xfrm>
          <a:prstGeom prst="rect">
            <a:avLst/>
          </a:prstGeom>
        </p:spPr>
      </p:pic>
      <p:sp>
        <p:nvSpPr>
          <p:cNvPr id="3" name="Rectangle 2" hidden="1">
            <a:extLst>
              <a:ext uri="{FF2B5EF4-FFF2-40B4-BE49-F238E27FC236}">
                <a16:creationId xmlns:a16="http://schemas.microsoft.com/office/drawing/2014/main" id="{F731A480-28B5-49FA-8D72-CDE6B30B143D}"/>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1" i="0" u="none" strike="noStrike" kern="1200" cap="none" spc="0" normalizeH="0" baseline="0" noProof="0" dirty="0" err="1">
              <a:ln>
                <a:noFill/>
              </a:ln>
              <a:solidFill>
                <a:srgbClr val="051C2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1" i="0" u="none" strike="noStrike" kern="1200" cap="none" spc="0" normalizeH="0" baseline="0" noProof="0" dirty="0" err="1">
              <a:ln>
                <a:noFill/>
              </a:ln>
              <a:solidFill>
                <a:srgbClr val="051C2C"/>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4"/>
            </p:custDataLst>
          </p:nvPr>
        </p:nvSpPr>
        <p:spPr>
          <a:xfrm>
            <a:off x="554736" y="1706563"/>
            <a:ext cx="3813048" cy="357790"/>
          </a:xfrm>
        </p:spPr>
        <p:txBody>
          <a:bodyPr vert="horz">
            <a:spAutoFit/>
          </a:bodyPr>
          <a:lstStyle/>
          <a:p>
            <a:r>
              <a:rPr lang="en-US" dirty="0"/>
              <a:t>Agenda</a:t>
            </a:r>
          </a:p>
        </p:txBody>
      </p:sp>
      <p:sp>
        <p:nvSpPr>
          <p:cNvPr id="15" name="Text Placeholder 2">
            <a:hlinkClick r:id="rId15" action="ppaction://hlinksldjump"/>
            <a:extLst>
              <a:ext uri="{FF2B5EF4-FFF2-40B4-BE49-F238E27FC236}">
                <a16:creationId xmlns:a16="http://schemas.microsoft.com/office/drawing/2014/main" id="{540AB445-2925-ECCE-9401-464CF181DC8A}"/>
              </a:ext>
            </a:extLst>
          </p:cNvPr>
          <p:cNvSpPr>
            <a:spLocks noGrp="1"/>
          </p:cNvSpPr>
          <p:nvPr>
            <p:custDataLst>
              <p:tags r:id="rId5"/>
            </p:custDataLst>
          </p:nvPr>
        </p:nvSpPr>
        <p:spPr bwMode="auto">
          <a:xfrm>
            <a:off x="4978399" y="26146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r>
              <a:rPr kumimoji="0" lang="en-US" sz="1600" i="0" u="none" strike="noStrike" kern="1200" cap="none" spc="0" normalizeH="0" baseline="0" noProof="0" dirty="0">
                <a:ln>
                  <a:noFill/>
                </a:ln>
                <a:effectLst/>
                <a:uLnTx/>
                <a:uFillTx/>
                <a:latin typeface="Arial"/>
                <a:ea typeface="+mn-ea"/>
                <a:cs typeface="Arial" panose="020B0604020202020204" pitchFamily="34" charset="0"/>
              </a:rPr>
              <a:t>What is </a:t>
            </a:r>
            <a:r>
              <a:rPr kumimoji="0" lang="en-US" sz="1600" i="0" u="none" strike="noStrike" kern="1200" cap="none" spc="0" normalizeH="0" baseline="0" noProof="0" dirty="0" err="1">
                <a:ln>
                  <a:noFill/>
                </a:ln>
                <a:effectLst/>
                <a:uLnTx/>
                <a:uFillTx/>
                <a:latin typeface="Arial"/>
                <a:ea typeface="+mn-ea"/>
                <a:cs typeface="Arial" panose="020B0604020202020204" pitchFamily="34" charset="0"/>
              </a:rPr>
              <a:t>GenAI</a:t>
            </a:r>
            <a:r>
              <a:rPr kumimoji="0" lang="en-US" sz="1600" i="0" u="none" strike="noStrike" kern="1200" cap="none" spc="0" normalizeH="0" baseline="0" noProof="0" dirty="0">
                <a:ln>
                  <a:noFill/>
                </a:ln>
                <a:effectLst/>
                <a:uLnTx/>
                <a:uFillTx/>
                <a:latin typeface="Arial"/>
                <a:ea typeface="+mn-ea"/>
                <a:cs typeface="Arial" panose="020B0604020202020204" pitchFamily="34" charset="0"/>
              </a:rPr>
              <a:t> and how does </a:t>
            </a:r>
            <a:r>
              <a:rPr kumimoji="0" lang="en-US" sz="1600" i="0" u="none" strike="noStrike" kern="1200" cap="none" spc="0" normalizeH="0" baseline="0" noProof="0">
                <a:ln>
                  <a:noFill/>
                </a:ln>
                <a:effectLst/>
                <a:uLnTx/>
                <a:uFillTx/>
                <a:latin typeface="Arial"/>
                <a:ea typeface="+mn-ea"/>
                <a:cs typeface="Arial" panose="020B0604020202020204" pitchFamily="34" charset="0"/>
              </a:rPr>
              <a:t>it work?</a:t>
            </a:r>
            <a:endParaRPr kumimoji="0" lang="en-US" sz="1600" i="0" u="none" strike="noStrike" kern="1200" cap="none" spc="0" normalizeH="0" baseline="0" noProof="0" dirty="0">
              <a:ln>
                <a:noFill/>
              </a:ln>
              <a:effectLst/>
              <a:uLnTx/>
              <a:uFillTx/>
              <a:latin typeface="Arial"/>
              <a:ea typeface="+mn-ea"/>
              <a:cs typeface="Arial" panose="020B0604020202020204" pitchFamily="34" charset="0"/>
            </a:endParaRPr>
          </a:p>
        </p:txBody>
      </p:sp>
      <p:sp>
        <p:nvSpPr>
          <p:cNvPr id="10" name="Text Placeholder 2">
            <a:extLst>
              <a:ext uri="{FF2B5EF4-FFF2-40B4-BE49-F238E27FC236}">
                <a16:creationId xmlns:a16="http://schemas.microsoft.com/office/drawing/2014/main" id="{685AAD06-68E2-8381-42B4-A0AF71D36075}"/>
              </a:ext>
            </a:extLst>
          </p:cNvPr>
          <p:cNvSpPr>
            <a:spLocks noGrp="1"/>
          </p:cNvSpPr>
          <p:nvPr>
            <p:custDataLst>
              <p:tags r:id="rId6"/>
            </p:custDataLst>
          </p:nvPr>
        </p:nvSpPr>
        <p:spPr bwMode="auto">
          <a:xfrm>
            <a:off x="4978400" y="3022600"/>
            <a:ext cx="6661150" cy="406400"/>
          </a:xfrm>
          <a:prstGeom prst="rect">
            <a:avLst/>
          </a:prstGeom>
          <a:solidFill>
            <a:schemeClr val="accent1"/>
          </a:solidFill>
          <a:ln>
            <a:noFill/>
          </a:ln>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r>
              <a:rPr kumimoji="0" lang="en-US" altLang="en-US" sz="16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What are the opportunities and challenges of </a:t>
            </a:r>
            <a:r>
              <a:rPr kumimoji="0" lang="en-US" altLang="en-US" sz="1600" b="1"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GenAI</a:t>
            </a:r>
            <a:r>
              <a:rPr kumimoji="0" lang="en-US" altLang="en-US" sz="1600" b="1" i="0" u="none" strike="noStrike" kern="1200" cap="none" spc="0" normalizeH="0" baseline="0" noProof="0">
                <a:ln>
                  <a:noFill/>
                </a:ln>
                <a:solidFill>
                  <a:srgbClr val="000000"/>
                </a:solidFill>
                <a:effectLst/>
                <a:uLnTx/>
                <a:uFillTx/>
                <a:latin typeface="Arial"/>
                <a:ea typeface="+mn-ea"/>
                <a:cs typeface="Arial" panose="020B0604020202020204" pitchFamily="34" charset="0"/>
              </a:rPr>
              <a:t>? </a:t>
            </a:r>
            <a:endParaRPr kumimoji="0" lang="en-US" altLang="en-US" sz="16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5" name="Text Placeholder 2">
            <a:hlinkClick r:id="rId16" action="ppaction://hlinksldjump"/>
            <a:extLst>
              <a:ext uri="{FF2B5EF4-FFF2-40B4-BE49-F238E27FC236}">
                <a16:creationId xmlns:a16="http://schemas.microsoft.com/office/drawing/2014/main" id="{1DB0126C-4B3B-A99D-FB7E-C06895EF2B11}"/>
              </a:ext>
            </a:extLst>
          </p:cNvPr>
          <p:cNvSpPr>
            <a:spLocks noGrp="1"/>
          </p:cNvSpPr>
          <p:nvPr>
            <p:custDataLst>
              <p:tags r:id="rId7"/>
            </p:custDataLst>
          </p:nvPr>
        </p:nvSpPr>
        <p:spPr bwMode="auto">
          <a:xfrm>
            <a:off x="4978400" y="34290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r>
              <a:rPr kumimoji="0" lang="en-US" altLang="en-US" sz="1600" i="0" u="none" strike="noStrike" kern="1200" cap="none" spc="0" normalizeH="0" baseline="0" noProof="0" dirty="0">
                <a:ln>
                  <a:noFill/>
                </a:ln>
                <a:effectLst/>
                <a:uLnTx/>
                <a:uFillTx/>
                <a:latin typeface="Arial"/>
                <a:ea typeface="+mn-ea"/>
                <a:cs typeface="Arial" panose="020B0604020202020204" pitchFamily="34" charset="0"/>
              </a:rPr>
              <a:t>The Three C’s of Successful </a:t>
            </a:r>
            <a:r>
              <a:rPr kumimoji="0" lang="en-US" altLang="en-US" sz="1600" i="0" u="none" strike="noStrike" kern="1200" cap="none" spc="0" normalizeH="0" baseline="0" noProof="0" dirty="0" err="1">
                <a:ln>
                  <a:noFill/>
                </a:ln>
                <a:effectLst/>
                <a:uLnTx/>
                <a:uFillTx/>
                <a:latin typeface="Arial"/>
                <a:ea typeface="+mn-ea"/>
                <a:cs typeface="Arial" panose="020B0604020202020204" pitchFamily="34" charset="0"/>
              </a:rPr>
              <a:t>GenAI</a:t>
            </a:r>
            <a:r>
              <a:rPr kumimoji="0" lang="en-US" altLang="en-US" sz="1600" i="0" u="none" strike="noStrike" kern="1200" cap="none" spc="0" normalizeH="0" baseline="0" noProof="0">
                <a:ln>
                  <a:noFill/>
                </a:ln>
                <a:effectLst/>
                <a:uLnTx/>
                <a:uFillTx/>
                <a:latin typeface="Arial"/>
                <a:ea typeface="+mn-ea"/>
                <a:cs typeface="Arial" panose="020B0604020202020204" pitchFamily="34" charset="0"/>
              </a:rPr>
              <a:t> applications</a:t>
            </a:r>
            <a:endParaRPr kumimoji="0" lang="en-US" altLang="en-US" sz="1600" i="0" u="none" strike="noStrike" kern="1200" cap="none" spc="0" normalizeH="0" baseline="0" noProof="0" dirty="0">
              <a:ln>
                <a:noFill/>
              </a:ln>
              <a:effectLst/>
              <a:uLnTx/>
              <a:uFillTx/>
              <a:latin typeface="Arial"/>
              <a:ea typeface="+mn-ea"/>
              <a:cs typeface="Arial" panose="020B0604020202020204" pitchFamily="34" charset="0"/>
            </a:endParaRPr>
          </a:p>
        </p:txBody>
      </p:sp>
      <p:sp>
        <p:nvSpPr>
          <p:cNvPr id="55" name="Text Placeholder 2">
            <a:hlinkClick r:id="rId17" action="ppaction://hlinksldjump"/>
            <a:extLst>
              <a:ext uri="{FF2B5EF4-FFF2-40B4-BE49-F238E27FC236}">
                <a16:creationId xmlns:a16="http://schemas.microsoft.com/office/drawing/2014/main" id="{D7219F44-57EC-4D7E-13E9-C776A272A1F3}"/>
              </a:ext>
            </a:extLst>
          </p:cNvPr>
          <p:cNvSpPr>
            <a:spLocks noGrp="1"/>
          </p:cNvSpPr>
          <p:nvPr>
            <p:custDataLst>
              <p:tags r:id="rId8"/>
            </p:custDataLst>
          </p:nvPr>
        </p:nvSpPr>
        <p:spPr bwMode="auto">
          <a:xfrm>
            <a:off x="4978400" y="38354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Tx/>
              <a:buSzTx/>
              <a:buFont typeface="Segoe UI" panose="020B0502040204020203" pitchFamily="34" charset="0"/>
              <a:buChar char="​"/>
              <a:tabLst/>
              <a:defRPr/>
            </a:pPr>
            <a:r>
              <a:rPr kumimoji="0" lang="en-US" altLang="en-US" sz="1600" i="0" u="none" strike="noStrike" kern="1200" cap="none" spc="0" normalizeH="0" baseline="0" noProof="0" dirty="0">
                <a:ln>
                  <a:noFill/>
                </a:ln>
                <a:effectLst/>
                <a:uLnTx/>
                <a:uFillTx/>
                <a:latin typeface="Arial"/>
                <a:ea typeface="+mn-ea"/>
                <a:cs typeface="Arial" panose="020B0604020202020204" pitchFamily="34" charset="0"/>
              </a:rPr>
              <a:t>Hands on: Building a </a:t>
            </a:r>
            <a:r>
              <a:rPr kumimoji="0" lang="en-US" altLang="en-US" sz="1600" i="0" u="none" strike="noStrike" kern="1200" cap="none" spc="0" normalizeH="0" baseline="0" noProof="0" dirty="0" err="1">
                <a:ln>
                  <a:noFill/>
                </a:ln>
                <a:effectLst/>
                <a:uLnTx/>
                <a:uFillTx/>
                <a:latin typeface="Arial"/>
                <a:ea typeface="+mn-ea"/>
                <a:cs typeface="Arial" panose="020B0604020202020204" pitchFamily="34" charset="0"/>
              </a:rPr>
              <a:t>GenAI</a:t>
            </a:r>
            <a:r>
              <a:rPr kumimoji="0" lang="en-US" altLang="en-US" sz="1600" i="0" u="none" strike="noStrike" kern="1200" cap="none" spc="0" normalizeH="0" baseline="0" noProof="0" dirty="0">
                <a:ln>
                  <a:noFill/>
                </a:ln>
                <a:effectLst/>
                <a:uLnTx/>
                <a:uFillTx/>
                <a:latin typeface="Arial"/>
                <a:ea typeface="+mn-ea"/>
                <a:cs typeface="Arial" panose="020B0604020202020204" pitchFamily="34" charset="0"/>
              </a:rPr>
              <a:t> </a:t>
            </a:r>
            <a:r>
              <a:rPr kumimoji="0" lang="en-US" altLang="en-US" sz="1600" i="0" u="none" strike="noStrike" kern="1200" cap="none" spc="0" normalizeH="0" baseline="0" noProof="0">
                <a:ln>
                  <a:noFill/>
                </a:ln>
                <a:effectLst/>
                <a:uLnTx/>
                <a:uFillTx/>
                <a:latin typeface="Arial"/>
                <a:ea typeface="+mn-ea"/>
                <a:cs typeface="Arial" panose="020B0604020202020204" pitchFamily="34" charset="0"/>
              </a:rPr>
              <a:t>enabled application</a:t>
            </a:r>
            <a:endParaRPr kumimoji="0" lang="en-US" altLang="en-US" sz="1600" i="0" u="none" strike="noStrike" kern="1200" cap="none" spc="0" normalizeH="0" baseline="0" noProof="0" dirty="0">
              <a:ln>
                <a:noFill/>
              </a:ln>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4979826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c90ee1e1-c015-415f-8aa1-dd21303cc84c"/>
  <p:tag name="NEWVI" val="true"/>
  <p:tag name="TEMPLATELASTEDITTED" val="2019-02-25 12:05 PM"/>
  <p:tag name="TEMPLATECREATED" val="2019-02-27 01:18 PM"/>
  <p:tag name="TEMPLATEVERSION" val="3"/>
  <p:tag name="BLUEONEFOURTHTITLEFONTCOLORFIXED" val="true"/>
  <p:tag name="DARKLAYOUTNAMESCHANGEDTOCONTRAST" val="true"/>
  <p:tag name="THINKCELLPRESENTATIONDONOTDELETE" val="&lt;?xml version=&quot;1.0&quot; encoding=&quot;UTF-16&quot; standalone=&quot;yes&quot;?&gt;&lt;root reqver=&quot;25060&quot;&gt;&lt;version val=&quot;2814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1-%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EMPLATELASTEDITED" val="2023-08-21 11:41 AM"/>
  <p:tag name="ICONENCLOSURE" val="False"/>
  <p:tag name="ICONLINEFILL" val="Color [A=255, R=255, G=255, B=255]"/>
  <p:tag name="ICONLINEFILLTHEME" val="Accent 1"/>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1.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105.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0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8.xml><?xml version="1.0" encoding="utf-8"?>
<p:tagLst xmlns:a="http://schemas.openxmlformats.org/drawingml/2006/main" xmlns:r="http://schemas.openxmlformats.org/officeDocument/2006/relationships" xmlns:p="http://schemas.openxmlformats.org/presentationml/2006/main">
  <p:tag name="SHAPENAME" val="5. Source"/>
</p:tagLst>
</file>

<file path=ppt/tags/tag10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114.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1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7.xml><?xml version="1.0" encoding="utf-8"?>
<p:tagLst xmlns:a="http://schemas.openxmlformats.org/drawingml/2006/main" xmlns:r="http://schemas.openxmlformats.org/officeDocument/2006/relationships" xmlns:p="http://schemas.openxmlformats.org/presentationml/2006/main">
  <p:tag name="SHAPENAME" val="5. Source"/>
</p:tagLst>
</file>

<file path=ppt/tags/tag11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2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4.xml><?xml version="1.0" encoding="utf-8"?>
<p:tagLst xmlns:a="http://schemas.openxmlformats.org/drawingml/2006/main" xmlns:r="http://schemas.openxmlformats.org/officeDocument/2006/relationships" xmlns:p="http://schemas.openxmlformats.org/presentationml/2006/main">
  <p:tag name="SHAPENAME" val="5. Source"/>
</p:tagLst>
</file>

<file path=ppt/tags/tag12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2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8.xml><?xml version="1.0" encoding="utf-8"?>
<p:tagLst xmlns:a="http://schemas.openxmlformats.org/drawingml/2006/main" xmlns:r="http://schemas.openxmlformats.org/officeDocument/2006/relationships" xmlns:p="http://schemas.openxmlformats.org/presentationml/2006/main">
  <p:tag name="SHAPENAME" val="5. Source"/>
</p:tagLst>
</file>

<file path=ppt/tags/tag12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xml><?xml version="1.0" encoding="utf-8"?>
<p:tagLst xmlns:a="http://schemas.openxmlformats.org/drawingml/2006/main" xmlns:r="http://schemas.openxmlformats.org/officeDocument/2006/relationships" xmlns:p="http://schemas.openxmlformats.org/presentationml/2006/main">
  <p:tag name="ANGLE" val="5"/>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NAME" val="_new_logoimage"/>
</p:tagLst>
</file>

<file path=ppt/tags/tag132.xml><?xml version="1.0" encoding="utf-8"?>
<p:tagLst xmlns:a="http://schemas.openxmlformats.org/drawingml/2006/main" xmlns:r="http://schemas.openxmlformats.org/officeDocument/2006/relationships" xmlns:p="http://schemas.openxmlformats.org/presentationml/2006/main">
  <p:tag name="SHAPENAME" val="5. Sourc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13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36.xml><?xml version="1.0" encoding="utf-8"?>
<p:tagLst xmlns:a="http://schemas.openxmlformats.org/drawingml/2006/main" xmlns:r="http://schemas.openxmlformats.org/officeDocument/2006/relationships" xmlns:p="http://schemas.openxmlformats.org/presentationml/2006/main">
  <p:tag name="SHAPENAME" val="Subtitle"/>
</p:tagLst>
</file>

<file path=ppt/tags/tag137.xml><?xml version="1.0" encoding="utf-8"?>
<p:tagLst xmlns:a="http://schemas.openxmlformats.org/drawingml/2006/main" xmlns:r="http://schemas.openxmlformats.org/officeDocument/2006/relationships" xmlns:p="http://schemas.openxmlformats.org/presentationml/2006/main">
  <p:tag name="SHAPENAME" val="Titl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14.xml><?xml version="1.0" encoding="utf-8"?>
<p:tagLst xmlns:a="http://schemas.openxmlformats.org/drawingml/2006/main" xmlns:r="http://schemas.openxmlformats.org/officeDocument/2006/relationships" xmlns:p="http://schemas.openxmlformats.org/presentationml/2006/main">
  <p:tag name="ANGLE" val="5"/>
</p:tagLst>
</file>

<file path=ppt/tags/tag14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2.xml><?xml version="1.0" encoding="utf-8"?>
<p:tagLst xmlns:a="http://schemas.openxmlformats.org/drawingml/2006/main" xmlns:r="http://schemas.openxmlformats.org/officeDocument/2006/relationships" xmlns:p="http://schemas.openxmlformats.org/presentationml/2006/main">
  <p:tag name="SHAPENAME" val="5. Source"/>
</p:tagLst>
</file>

<file path=ppt/tags/tag14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4.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dYhlT7lGQomWkE8tnMs3lw"/>
</p:tagLst>
</file>

<file path=ppt/tags/tag147.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48.xml><?xml version="1.0" encoding="utf-8"?>
<p:tagLst xmlns:a="http://schemas.openxmlformats.org/drawingml/2006/main" xmlns:r="http://schemas.openxmlformats.org/officeDocument/2006/relationships" xmlns:p="http://schemas.openxmlformats.org/presentationml/2006/main">
  <p:tag name="SHAPENAME" val="Subtitle"/>
</p:tagLst>
</file>

<file path=ppt/tags/tag149.xml><?xml version="1.0" encoding="utf-8"?>
<p:tagLst xmlns:a="http://schemas.openxmlformats.org/drawingml/2006/main" xmlns:r="http://schemas.openxmlformats.org/officeDocument/2006/relationships" xmlns:p="http://schemas.openxmlformats.org/presentationml/2006/main">
  <p:tag name="SHAPENAME" val="Title"/>
</p:tagLst>
</file>

<file path=ppt/tags/tag15.xml><?xml version="1.0" encoding="utf-8"?>
<p:tagLst xmlns:a="http://schemas.openxmlformats.org/drawingml/2006/main" xmlns:r="http://schemas.openxmlformats.org/officeDocument/2006/relationships" xmlns:p="http://schemas.openxmlformats.org/presentationml/2006/main">
  <p:tag name="ANGLE" val="4"/>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T6SY0YmzvByBMDFkj8Abww"/>
</p:tagLst>
</file>

<file path=ppt/tags/tag15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OyjPHln1RUdFnP.j8gr1kw"/>
</p:tagLst>
</file>

<file path=ppt/tags/tag15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7.xml><?xml version="1.0" encoding="utf-8"?>
<p:tagLst xmlns:a="http://schemas.openxmlformats.org/drawingml/2006/main" xmlns:r="http://schemas.openxmlformats.org/officeDocument/2006/relationships" xmlns:p="http://schemas.openxmlformats.org/presentationml/2006/main">
  <p:tag name="NAME" val="CustomIcon"/>
</p:tagLst>
</file>

<file path=ppt/tags/tag158.xml><?xml version="1.0" encoding="utf-8"?>
<p:tagLst xmlns:a="http://schemas.openxmlformats.org/drawingml/2006/main" xmlns:r="http://schemas.openxmlformats.org/officeDocument/2006/relationships" xmlns:p="http://schemas.openxmlformats.org/presentationml/2006/main">
  <p:tag name="NAME" val="CustomIcon"/>
</p:tagLst>
</file>

<file path=ppt/tags/tag159.xml><?xml version="1.0" encoding="utf-8"?>
<p:tagLst xmlns:a="http://schemas.openxmlformats.org/drawingml/2006/main" xmlns:r="http://schemas.openxmlformats.org/officeDocument/2006/relationships" xmlns:p="http://schemas.openxmlformats.org/presentationml/2006/main">
  <p:tag name="NAME" val="CustomIcon"/>
</p:tagLst>
</file>

<file path=ppt/tags/tag16.xml><?xml version="1.0" encoding="utf-8"?>
<p:tagLst xmlns:a="http://schemas.openxmlformats.org/drawingml/2006/main" xmlns:r="http://schemas.openxmlformats.org/officeDocument/2006/relationships" xmlns:p="http://schemas.openxmlformats.org/presentationml/2006/main">
  <p:tag name="ANGLE" val="4"/>
</p:tagLst>
</file>

<file path=ppt/tags/tag160.xml><?xml version="1.0" encoding="utf-8"?>
<p:tagLst xmlns:a="http://schemas.openxmlformats.org/drawingml/2006/main" xmlns:r="http://schemas.openxmlformats.org/officeDocument/2006/relationships" xmlns:p="http://schemas.openxmlformats.org/presentationml/2006/main">
  <p:tag name="NAME" val="CustomIcon"/>
</p:tagLst>
</file>

<file path=ppt/tags/tag161.xml><?xml version="1.0" encoding="utf-8"?>
<p:tagLst xmlns:a="http://schemas.openxmlformats.org/drawingml/2006/main" xmlns:r="http://schemas.openxmlformats.org/officeDocument/2006/relationships" xmlns:p="http://schemas.openxmlformats.org/presentationml/2006/main">
  <p:tag name="NAME" val="CustomIcon"/>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58aEULAlytEmoKDPnzJ1p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16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ECXpper1Es.bFXmZVU0RcA"/>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nAqJ_ST1.jC7YqVjmMf5hA"/>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UiCfTdLHCOTLB7.mUAAcGA"/>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E5fSKCVimSQWSR3ItKecg"/>
</p:tagLst>
</file>

<file path=ppt/tags/tag17.xml><?xml version="1.0" encoding="utf-8"?>
<p:tagLst xmlns:a="http://schemas.openxmlformats.org/drawingml/2006/main" xmlns:r="http://schemas.openxmlformats.org/officeDocument/2006/relationships" xmlns:p="http://schemas.openxmlformats.org/presentationml/2006/main">
  <p:tag name="ANGLE" val="3"/>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4.xml><?xml version="1.0" encoding="utf-8"?>
<p:tagLst xmlns:a="http://schemas.openxmlformats.org/drawingml/2006/main" xmlns:r="http://schemas.openxmlformats.org/officeDocument/2006/relationships" xmlns:p="http://schemas.openxmlformats.org/presentationml/2006/main">
  <p:tag name="SHAPENAME" val="5. Sourc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7.xml><?xml version="1.0" encoding="utf-8"?>
<p:tagLst xmlns:a="http://schemas.openxmlformats.org/drawingml/2006/main" xmlns:r="http://schemas.openxmlformats.org/officeDocument/2006/relationships" xmlns:p="http://schemas.openxmlformats.org/presentationml/2006/main">
  <p:tag name="SHAPENAME" val="5. Sourc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xml><?xml version="1.0" encoding="utf-8"?>
<p:tagLst xmlns:a="http://schemas.openxmlformats.org/drawingml/2006/main" xmlns:r="http://schemas.openxmlformats.org/officeDocument/2006/relationships" xmlns:p="http://schemas.openxmlformats.org/presentationml/2006/main">
  <p:tag name="ANGLE" val="3"/>
</p:tagLst>
</file>

<file path=ppt/tags/tag180.xml><?xml version="1.0" encoding="utf-8"?>
<p:tagLst xmlns:a="http://schemas.openxmlformats.org/drawingml/2006/main" xmlns:r="http://schemas.openxmlformats.org/officeDocument/2006/relationships" xmlns:p="http://schemas.openxmlformats.org/presentationml/2006/main">
  <p:tag name="SHAPENAME" val="5. Sourc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j_EUAPi7_8bdDO2CTelfE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1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VxEGpXq0esKwYz4I_2JuW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FgMKLZMkNCkeB5EagGWbx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ctul98fM.AJfervBmcJ5m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gZrPWtATEI9mqWDe35g99Q"/>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ANGLE" val="2"/>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T6SY0YmzvByBMDFkj8Abww"/>
</p:tagLst>
</file>

<file path=ppt/tags/tag19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2.xml><?xml version="1.0" encoding="utf-8"?>
<p:tagLst xmlns:a="http://schemas.openxmlformats.org/drawingml/2006/main" xmlns:r="http://schemas.openxmlformats.org/officeDocument/2006/relationships" xmlns:p="http://schemas.openxmlformats.org/presentationml/2006/main">
  <p:tag name="SHAPENAME" val="5. Source"/>
</p:tagLst>
</file>

<file path=ppt/tags/tag193.xml><?xml version="1.0" encoding="utf-8"?>
<p:tagLst xmlns:a="http://schemas.openxmlformats.org/drawingml/2006/main" xmlns:r="http://schemas.openxmlformats.org/officeDocument/2006/relationships" xmlns:p="http://schemas.openxmlformats.org/presentationml/2006/main">
  <p:tag name="SHAPENAME" val="4. Footno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gI1J5XL3d4IOBB8I0LaMFw"/>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UjXKJ.Fe9bo3ibjaPgk5sw"/>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3t.V5CEfMEWsGAkZS.xAO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onxVs9SZ2ArsCYtf22ihl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2AQ.cGe5j4JGBvSRJ7G0_w"/>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_DD.TMdljiG6UdL.2o20U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2"/>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Byebb6T_DA5FT8EZ4YAkag"/>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Z.sjW9Samcz5jtt4Q.UfRg"/>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JxUbjnzXq9isW1j0xTTVo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ggXFnB7ERs_8KV9vyEzDrA"/>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IbdYcSdYmKcbZcQmFXvkoQ"/>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6tDZsWrS1BfFzF.WUGB0Og"/>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8MrY6_yKK.Jt9vFgT374u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_UYz_Fg2NhMhdYRYl6OL4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PdMMTtp4CA6FnKCtA7tbl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YXq.DI5w7kNRPME0KnMAVA"/>
</p:tagLst>
</file>

<file path=ppt/tags/tag21.xml><?xml version="1.0" encoding="utf-8"?>
<p:tagLst xmlns:a="http://schemas.openxmlformats.org/drawingml/2006/main" xmlns:r="http://schemas.openxmlformats.org/officeDocument/2006/relationships" xmlns:p="http://schemas.openxmlformats.org/presentationml/2006/main">
  <p:tag name="ANGLE" val="1"/>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yCZwOc3V8Ws1F8ia7bFA9Q"/>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poQElCY9O1Ajg_Qbct4GG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E.F4HO68g_lW49WrJvi3_A"/>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yPzyblG5Q2gv7hBpBDtCEA"/>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yYpyQZTVbQl_sJEcdWXjMw"/>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KdCC2XaxxpWdn1Jx8N8fe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zyrDhwl73P8BBOsF_0NY2w"/>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BpJ8YrkFLKZdauwUSv4J9Q"/>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nSmf3wdax8Hk1O.7G64dMw"/>
</p:tagLst>
</file>

<file path=ppt/tags/tag219.xml><?xml version="1.0" encoding="utf-8"?>
<p:tagLst xmlns:a="http://schemas.openxmlformats.org/drawingml/2006/main" xmlns:r="http://schemas.openxmlformats.org/officeDocument/2006/relationships" xmlns:p="http://schemas.openxmlformats.org/presentationml/2006/main">
  <p:tag name="SHP_MARVIN_VG_TB_SLIDE_IDENTIFIER" val="1c0235cb0dd856d4758e533ee46bbec7"/>
</p:tagLst>
</file>

<file path=ppt/tags/tag22.xml><?xml version="1.0" encoding="utf-8"?>
<p:tagLst xmlns:a="http://schemas.openxmlformats.org/drawingml/2006/main" xmlns:r="http://schemas.openxmlformats.org/officeDocument/2006/relationships" xmlns:p="http://schemas.openxmlformats.org/presentationml/2006/main">
  <p:tag name="ANGLE" val="1"/>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2.xml><?xml version="1.0" encoding="utf-8"?>
<p:tagLst xmlns:a="http://schemas.openxmlformats.org/drawingml/2006/main" xmlns:r="http://schemas.openxmlformats.org/officeDocument/2006/relationships" xmlns:p="http://schemas.openxmlformats.org/presentationml/2006/main">
  <p:tag name="NAME" val="CustomIcon"/>
</p:tagLst>
</file>

<file path=ppt/tags/tag223.xml><?xml version="1.0" encoding="utf-8"?>
<p:tagLst xmlns:a="http://schemas.openxmlformats.org/drawingml/2006/main" xmlns:r="http://schemas.openxmlformats.org/officeDocument/2006/relationships" xmlns:p="http://schemas.openxmlformats.org/presentationml/2006/main">
  <p:tag name="NAME" val="CustomIcon"/>
</p:tagLst>
</file>

<file path=ppt/tags/tag224.xml><?xml version="1.0" encoding="utf-8"?>
<p:tagLst xmlns:a="http://schemas.openxmlformats.org/drawingml/2006/main" xmlns:r="http://schemas.openxmlformats.org/officeDocument/2006/relationships" xmlns:p="http://schemas.openxmlformats.org/presentationml/2006/main">
  <p:tag name="NAME" val="CustomIcon"/>
</p:tagLst>
</file>

<file path=ppt/tags/tag225.xml><?xml version="1.0" encoding="utf-8"?>
<p:tagLst xmlns:a="http://schemas.openxmlformats.org/drawingml/2006/main" xmlns:r="http://schemas.openxmlformats.org/officeDocument/2006/relationships" xmlns:p="http://schemas.openxmlformats.org/presentationml/2006/main">
  <p:tag name="NAME" val="CustomIcon"/>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T6SY0YmzvByBMDFkj8Abw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T6SY0YmzvByBMDFkj8Abw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SHAPENAME" val="5. Sourc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T6SY0YmzvByBMDFkj8Abw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j_EUAPi7_8bdDO2CTelfEA"/>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23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J01z6kubkydDWy48BsExj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yB68reG8v01LIKW9.7DzQ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ZkG5iHMTSC2mGhtG.mpRUA"/>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0CpGERAArpTjFMrDqvW6qg"/>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txB7tf6XQPg96vLt5OGWM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T6SY0YmzvByBMDFkj8Abww"/>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T6SY0YmzvByBMDFkj8Abww"/>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T6SY0YmzvByBMDFkj8Abw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j_EUAPi7_8bdDO2CTelfEA"/>
</p:tagLst>
</file>

<file path=ppt/tags/tag25.xml><?xml version="1.0" encoding="utf-8"?>
<p:tagLst xmlns:a="http://schemas.openxmlformats.org/drawingml/2006/main" xmlns:r="http://schemas.openxmlformats.org/officeDocument/2006/relationships" xmlns:p="http://schemas.openxmlformats.org/presentationml/2006/main">
  <p:tag name="SHAPENAME" val="5. Sourc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25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9cAZGyQiAOsu7NwlPcLGxw"/>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i1ba4aCiXFi4oR8nrL.FJA"/>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Lq83T7rNvTPa.0Cdz2rBr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lk.ANu2giM371fZFEL9JhQ"/>
</p:tagLst>
</file>

<file path=ppt/tags/tag2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20sklhGDg_J5JkHAJOV5JQ"/>
</p:tagLst>
</file>

<file path=ppt/tags/tag30.xml><?xml version="1.0" encoding="utf-8"?>
<p:tagLst xmlns:a="http://schemas.openxmlformats.org/drawingml/2006/main" xmlns:r="http://schemas.openxmlformats.org/officeDocument/2006/relationships" xmlns:p="http://schemas.openxmlformats.org/presentationml/2006/main">
  <p:tag name="SHAPENAME" val="5. Source"/>
</p:tagLst>
</file>

<file path=ppt/tags/tag3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4.xml><?xml version="1.0" encoding="utf-8"?>
<p:tagLst xmlns:a="http://schemas.openxmlformats.org/drawingml/2006/main" xmlns:r="http://schemas.openxmlformats.org/officeDocument/2006/relationships" xmlns:p="http://schemas.openxmlformats.org/presentationml/2006/main">
  <p:tag name="SHAPENAME" val="5. Source"/>
</p:tagLst>
</file>

<file path=ppt/tags/tag3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zsZQyKFgCFD5XAZPv3AWBQ"/>
</p:tagLst>
</file>

<file path=ppt/tags/tag3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40.xml><?xml version="1.0" encoding="utf-8"?>
<p:tagLst xmlns:a="http://schemas.openxmlformats.org/drawingml/2006/main" xmlns:r="http://schemas.openxmlformats.org/officeDocument/2006/relationships" xmlns:p="http://schemas.openxmlformats.org/presentationml/2006/main">
  <p:tag name="SHAPENAME" val="5. Source"/>
</p:tagLst>
</file>

<file path=ppt/tags/tag4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Yh.LyJP9Ef7CM8T6PUBqdw"/>
</p:tagLst>
</file>

<file path=ppt/tags/tag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xml><?xml version="1.0" encoding="utf-8"?>
<p:tagLst xmlns:a="http://schemas.openxmlformats.org/drawingml/2006/main" xmlns:r="http://schemas.openxmlformats.org/officeDocument/2006/relationships" xmlns:p="http://schemas.openxmlformats.org/presentationml/2006/main">
  <p:tag name="SHAPENAME" val="3. Subtitle"/>
</p:tagLst>
</file>

<file path=ppt/tags/tag4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7.xml><?xml version="1.0" encoding="utf-8"?>
<p:tagLst xmlns:a="http://schemas.openxmlformats.org/drawingml/2006/main" xmlns:r="http://schemas.openxmlformats.org/officeDocument/2006/relationships" xmlns:p="http://schemas.openxmlformats.org/presentationml/2006/main">
  <p:tag name="SHAPENAME" val="5. Source"/>
</p:tagLst>
</file>

<file path=ppt/tags/tag4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aJMKD2AQ9e77MMhub83YA"/>
</p:tagLst>
</file>

<file path=ppt/tags/tag51.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5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5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5.xml><?xml version="1.0" encoding="utf-8"?>
<p:tagLst xmlns:a="http://schemas.openxmlformats.org/drawingml/2006/main" xmlns:r="http://schemas.openxmlformats.org/officeDocument/2006/relationships" xmlns:p="http://schemas.openxmlformats.org/presentationml/2006/main">
  <p:tag name="SHAPENAME" val="3. Subtitle"/>
</p:tagLst>
</file>

<file path=ppt/tags/tag56.xml><?xml version="1.0" encoding="utf-8"?>
<p:tagLst xmlns:a="http://schemas.openxmlformats.org/drawingml/2006/main" xmlns:r="http://schemas.openxmlformats.org/officeDocument/2006/relationships" xmlns:p="http://schemas.openxmlformats.org/presentationml/2006/main">
  <p:tag name="SHAPENAME" val="5. Source"/>
</p:tagLst>
</file>

<file path=ppt/tags/tag5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7P6iKZZoTDSflm.OoOVoMA"/>
</p:tagLst>
</file>

<file path=ppt/tags/tag6.xml><?xml version="1.0" encoding="utf-8"?>
<p:tagLst xmlns:a="http://schemas.openxmlformats.org/drawingml/2006/main" xmlns:r="http://schemas.openxmlformats.org/officeDocument/2006/relationships" xmlns:p="http://schemas.openxmlformats.org/presentationml/2006/main">
  <p:tag name="SHAPENAME" val="Grid"/>
</p:tagLst>
</file>

<file path=ppt/tags/tag60.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6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6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4.xml><?xml version="1.0" encoding="utf-8"?>
<p:tagLst xmlns:a="http://schemas.openxmlformats.org/drawingml/2006/main" xmlns:r="http://schemas.openxmlformats.org/officeDocument/2006/relationships" xmlns:p="http://schemas.openxmlformats.org/presentationml/2006/main">
  <p:tag name="SHAPENAME" val="3. Subtitle"/>
</p:tagLst>
</file>

<file path=ppt/tags/tag65.xml><?xml version="1.0" encoding="utf-8"?>
<p:tagLst xmlns:a="http://schemas.openxmlformats.org/drawingml/2006/main" xmlns:r="http://schemas.openxmlformats.org/officeDocument/2006/relationships" xmlns:p="http://schemas.openxmlformats.org/presentationml/2006/main">
  <p:tag name="SHAPENAME" val="5. Source"/>
</p:tagLst>
</file>

<file path=ppt/tags/tag6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1LRCzsv.ik_t3bs5QJ6VLg"/>
</p:tagLst>
</file>

<file path=ppt/tags/tag69.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7.xml><?xml version="1.0" encoding="utf-8"?>
<p:tagLst xmlns:a="http://schemas.openxmlformats.org/drawingml/2006/main" xmlns:r="http://schemas.openxmlformats.org/officeDocument/2006/relationships" xmlns:p="http://schemas.openxmlformats.org/presentationml/2006/main">
  <p:tag name="SHAPENAME" val="4. Footnote"/>
</p:tagLst>
</file>

<file path=ppt/tags/tag7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2.xml><?xml version="1.0" encoding="utf-8"?>
<p:tagLst xmlns:a="http://schemas.openxmlformats.org/drawingml/2006/main" xmlns:r="http://schemas.openxmlformats.org/officeDocument/2006/relationships" xmlns:p="http://schemas.openxmlformats.org/presentationml/2006/main">
  <p:tag name="SHAPENAME" val="5. Source"/>
</p:tagLst>
</file>

<file path=ppt/tags/tag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4.xml><?xml version="1.0" encoding="utf-8"?>
<p:tagLst xmlns:a="http://schemas.openxmlformats.org/drawingml/2006/main" xmlns:r="http://schemas.openxmlformats.org/officeDocument/2006/relationships" xmlns:p="http://schemas.openxmlformats.org/presentationml/2006/main">
  <p:tag name="SHAPENAME" val="3. Subtitle"/>
</p:tagLst>
</file>

<file path=ppt/tags/tag7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78.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7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1.xml><?xml version="1.0" encoding="utf-8"?>
<p:tagLst xmlns:a="http://schemas.openxmlformats.org/drawingml/2006/main" xmlns:r="http://schemas.openxmlformats.org/officeDocument/2006/relationships" xmlns:p="http://schemas.openxmlformats.org/presentationml/2006/main">
  <p:tag name="SHAPENAME" val="5. Source"/>
</p:tagLst>
</file>

<file path=ppt/tags/tag8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3.xml><?xml version="1.0" encoding="utf-8"?>
<p:tagLst xmlns:a="http://schemas.openxmlformats.org/drawingml/2006/main" xmlns:r="http://schemas.openxmlformats.org/officeDocument/2006/relationships" xmlns:p="http://schemas.openxmlformats.org/presentationml/2006/main">
  <p:tag name="SHAPENAME" val="3. Subtitle"/>
</p:tagLst>
</file>

<file path=ppt/tags/tag8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jPpd5uKiKgbfSxqQQ0aBGA"/>
</p:tagLst>
</file>

<file path=ppt/tags/tag8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5. Source"/>
</p:tagLst>
</file>

<file path=ppt/tags/tag9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2.xml><?xml version="1.0" encoding="utf-8"?>
<p:tagLst xmlns:a="http://schemas.openxmlformats.org/drawingml/2006/main" xmlns:r="http://schemas.openxmlformats.org/officeDocument/2006/relationships" xmlns:p="http://schemas.openxmlformats.org/presentationml/2006/main">
  <p:tag name="SHAPENAME" val="3. Subtitle"/>
</p:tagLst>
</file>

<file path=ppt/tags/tag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PFw0tr2VymfPrG.nUcDKQ"/>
</p:tagLst>
</file>

<file path=ppt/tags/tag96.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9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9.xml><?xml version="1.0" encoding="utf-8"?>
<p:tagLst xmlns:a="http://schemas.openxmlformats.org/drawingml/2006/main" xmlns:r="http://schemas.openxmlformats.org/officeDocument/2006/relationships" xmlns:p="http://schemas.openxmlformats.org/presentationml/2006/main">
  <p:tag name="SHAPENAME" val="5. Source"/>
</p:tagLst>
</file>

<file path=ppt/theme/theme1.xml><?xml version="1.0" encoding="utf-8"?>
<a:theme xmlns:a="http://schemas.openxmlformats.org/drawingml/2006/main" name="Contrast">
  <a:themeElements>
    <a:clrScheme name="Custom 18">
      <a:dk1>
        <a:srgbClr val="FFFFFF"/>
      </a:dk1>
      <a:lt1>
        <a:srgbClr val="051C2C"/>
      </a:lt1>
      <a:dk2>
        <a:srgbClr val="000000"/>
      </a:dk2>
      <a:lt2>
        <a:srgbClr val="000000"/>
      </a:lt2>
      <a:accent1>
        <a:srgbClr val="FFFFFF"/>
      </a:accent1>
      <a:accent2>
        <a:srgbClr val="00A9F4"/>
      </a:accent2>
      <a:accent3>
        <a:srgbClr val="2251FF"/>
      </a:accent3>
      <a:accent4>
        <a:srgbClr val="99E6FF"/>
      </a:accent4>
      <a:accent5>
        <a:srgbClr val="0679C3"/>
      </a:accent5>
      <a:accent6>
        <a:srgbClr val="75F0E7"/>
      </a:accent6>
      <a:hlink>
        <a:srgbClr val="00A9F4"/>
      </a:hlink>
      <a:folHlink>
        <a:srgbClr val="8C5AC8"/>
      </a:folHlink>
    </a:clrScheme>
    <a:fontScheme name="Scheme Blu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Blue">
        <a:dk1>
          <a:srgbClr val="FFFFFF"/>
        </a:dk1>
        <a:lt1>
          <a:srgbClr val="051C2C"/>
        </a:lt1>
        <a:dk2>
          <a:srgbClr val="000000"/>
        </a:dk2>
        <a:lt2>
          <a:srgbClr val="000000"/>
        </a:lt2>
        <a:accent1>
          <a:srgbClr val="FFFFFF"/>
        </a:accent1>
        <a:accent2>
          <a:srgbClr val="00A9F4"/>
        </a:accent2>
        <a:accent3>
          <a:srgbClr val="2251FF"/>
        </a:accent3>
        <a:accent4>
          <a:srgbClr val="99E6FF"/>
        </a:accent4>
        <a:accent5>
          <a:srgbClr val="0679C3"/>
        </a:accent5>
        <a:accent6>
          <a:srgbClr val="75F0E7"/>
        </a:accent6>
        <a:hlink>
          <a:srgbClr val="00A9F4"/>
        </a:hlink>
        <a:folHlink>
          <a:srgbClr val="8C5AC8"/>
        </a:folHlink>
      </a:clrScheme>
    </a:extraClrScheme>
  </a:extraClrSchemeLst>
  <a:custClrLst>
    <a:custClr name="Cyan 200">
      <a:srgbClr val="99E6FF"/>
    </a:custClr>
    <a:custClr name="Cyan 300">
      <a:srgbClr val="6ECBF7"/>
    </a:custClr>
    <a:custClr name="Cyan 500">
      <a:srgbClr val="00A9F4"/>
    </a:custClr>
    <a:custClr name="Cyan 700">
      <a:srgbClr val="0679C3"/>
    </a:custClr>
    <a:custClr name="Cyan 900">
      <a:srgbClr val="084D91"/>
    </a:custClr>
    <a:custClr name="Null">
      <a:srgbClr val="FEFFFF"/>
    </a:custClr>
    <a:custClr name="Null">
      <a:srgbClr val="FEFFFF"/>
    </a:custClr>
    <a:custClr name="Null">
      <a:srgbClr val="FEFFFF"/>
    </a:custClr>
    <a:custClr name="Null">
      <a:srgbClr val="FEFFFF"/>
    </a:custClr>
    <a:custClr name="Null">
      <a:srgbClr val="FEFFFF"/>
    </a:custClr>
    <a:custClr name="Cyan 700">
      <a:srgbClr val="0679C3"/>
    </a:custClr>
    <a:custClr name="Cyan 300">
      <a:srgbClr val="6ECBF7"/>
    </a:custClr>
    <a:custClr name="Gray 10%">
      <a:srgbClr val="E6E6E6"/>
    </a:custClr>
    <a:custClr name="Crimson Red 300">
      <a:srgbClr val="F17E7E"/>
    </a:custClr>
    <a:custClr name="Crimson Red 600">
      <a:srgbClr val="CD3030"/>
    </a:custClr>
    <a:custClr name="Null">
      <a:srgbClr val="FEFFFF"/>
    </a:custClr>
    <a:custClr name="Null">
      <a:srgbClr val="FEFFFF"/>
    </a:custClr>
    <a:custClr name="Null">
      <a:srgbClr val="FEFFFF"/>
    </a:custClr>
    <a:custClr name="Null">
      <a:srgbClr val="FEFFFF"/>
    </a:custClr>
    <a:custClr name="Null">
      <a:srgbClr val="FEFFFF"/>
    </a:custClr>
    <a:custClr name="Marine Green 900">
      <a:srgbClr val="108980"/>
    </a:custClr>
    <a:custClr name="Marine Green 600">
      <a:srgbClr val="10CBBC"/>
    </a:custClr>
    <a:custClr name="Sand Neutral 300">
      <a:srgbClr val="E6D7BC"/>
    </a:custClr>
    <a:custClr name="Crimson Red 300">
      <a:srgbClr val="F17E7E"/>
    </a:custClr>
    <a:custClr name="Crimson Red 600">
      <a:srgbClr val="CD3030"/>
    </a:custClr>
    <a:custClr name="Null">
      <a:srgbClr val="FEFFFF"/>
    </a:custClr>
    <a:custClr name="Null">
      <a:srgbClr val="FEFFFF"/>
    </a:custClr>
    <a:custClr name="Null">
      <a:srgbClr val="FEFFFF"/>
    </a:custClr>
    <a:custClr name="Null">
      <a:srgbClr val="FEFFFF"/>
    </a:custClr>
    <a:custClr name="Null">
      <a:srgbClr val="FEFFFF"/>
    </a:custClr>
    <a:custClr name="Gray 70%">
      <a:srgbClr val="4D4D4D"/>
    </a:custClr>
    <a:custClr name="Gray 54%">
      <a:srgbClr val="757575"/>
    </a:custClr>
    <a:custClr name="Gray 30%">
      <a:srgbClr val="B3B3B3"/>
    </a:custClr>
    <a:custClr name="Gray 20%">
      <a:srgbClr val="CCCCCC"/>
    </a:custClr>
    <a:custClr name="Gray 10%">
      <a:srgbClr val="E6E6E6"/>
    </a:custClr>
    <a:custClr name="Null">
      <a:srgbClr val="FEFFFF"/>
    </a:custClr>
    <a:custClr name="Null">
      <a:srgbClr val="FEFFFF"/>
    </a:custClr>
    <a:custClr name="Null">
      <a:srgbClr val="FEFFFF"/>
    </a:custClr>
    <a:custClr name="Null">
      <a:srgbClr val="FEFFFF"/>
    </a:custClr>
    <a:custClr name="Null">
      <a:srgbClr val="FEFFFF"/>
    </a:custClr>
    <a:custClr name="Electric Blue 900">
      <a:srgbClr val="061F79"/>
    </a:custClr>
    <a:custClr name="Marine Green 500">
      <a:srgbClr val="0BDACB"/>
    </a:custClr>
    <a:custClr name="Amber Yellow 500">
      <a:srgbClr val="FFA800"/>
    </a:custClr>
    <a:custClr name="Crimson Red 500">
      <a:srgbClr val="E33B3B"/>
    </a:custClr>
    <a:custClr name="Deep Blue 700">
      <a:srgbClr val="103559"/>
    </a:custClr>
    <a:custClr name="Deep Blue 600">
      <a:srgbClr val="1B456E"/>
    </a:custClr>
    <a:custClr name="Deep Blue 500">
      <a:srgbClr val="2B5580"/>
    </a:custClr>
    <a:custClr name="Deep Blue 300">
      <a:srgbClr val="5380AC"/>
    </a:custClr>
    <a:custClr name="Deep Blue 200">
      <a:srgbClr val="82A6C9"/>
    </a:custClr>
    <a:custClr name="Null">
      <a:srgbClr val="FEFFFF"/>
    </a:custClr>
    <a:custClr name="Null">
      <a:srgbClr val="FEFFFF"/>
    </a:custClr>
  </a:custClrLst>
  <a:extLst>
    <a:ext uri="{05A4C25C-085E-4340-85A3-A5531E510DB2}">
      <thm15:themeFamily xmlns:thm15="http://schemas.microsoft.com/office/thememl/2012/main" name="OneFirm-English (United States)-Wide.potx" id="{9F5A5C75-6656-49CB-9F32-A5B63F671386}" vid="{F5FBFB34-3B77-4F51-9E5E-428204315974}"/>
    </a:ext>
  </a:extLst>
</a:theme>
</file>

<file path=ppt/theme/theme2.xml><?xml version="1.0" encoding="utf-8"?>
<a:theme xmlns:a="http://schemas.openxmlformats.org/drawingml/2006/main" name="Office Theme">
  <a:themeElements>
    <a:clrScheme name="Custom Scheme">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ustom Scheme 2">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2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A8D054E-D5C5-E243-B247-01818C75853B}">
  <we:reference id="186f9e69-8c0a-4e87-b19c-647c4ba34c10" version="16.23.9.1" store="EXCatalog" storeType="EXCatalog"/>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blank</Template>
  <TotalTime>674</TotalTime>
  <Words>1855</Words>
  <Application>Microsoft Macintosh PowerPoint</Application>
  <PresentationFormat>Widescreen</PresentationFormat>
  <Paragraphs>182</Paragraphs>
  <Slides>19</Slides>
  <Notes>13</Notes>
  <HiddenSlides>0</HiddenSlides>
  <MMClips>4</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5" baseType="lpstr">
      <vt:lpstr>Arial</vt:lpstr>
      <vt:lpstr>Georgia</vt:lpstr>
      <vt:lpstr>Segoe UI</vt:lpstr>
      <vt:lpstr>Wingdings</vt:lpstr>
      <vt:lpstr>Contrast</vt:lpstr>
      <vt:lpstr>think-cell Slide</vt:lpstr>
      <vt:lpstr>Practical Applications of Generative AI in HR</vt:lpstr>
      <vt:lpstr>Keith McNulty</vt:lpstr>
      <vt:lpstr>Objectives of today’s talk</vt:lpstr>
      <vt:lpstr>Agenda</vt:lpstr>
      <vt:lpstr>Some potential definitions for AI and Generative AI</vt:lpstr>
      <vt:lpstr>Step 1 - Words are turned into mathematical embeddings</vt:lpstr>
      <vt:lpstr>Step 2 – Transformers understand words in their sentence context</vt:lpstr>
      <vt:lpstr>Step 3 – Text  is generated based on maximum probability</vt:lpstr>
      <vt:lpstr>Agenda</vt:lpstr>
      <vt:lpstr>Disruption appears to be accelerating</vt:lpstr>
      <vt:lpstr>Four leading uses of Generative AI</vt:lpstr>
      <vt:lpstr>PowerPoint Presentation</vt:lpstr>
      <vt:lpstr>The WEIRD bias</vt:lpstr>
      <vt:lpstr>‘Slop’ is the new Spam</vt:lpstr>
      <vt:lpstr>Agenda</vt:lpstr>
      <vt:lpstr>The Three C’s: Context, Control and Cost</vt:lpstr>
      <vt:lpstr>Emerging application architecture</vt:lpstr>
      <vt:lpstr>The AI Agent concept</vt:lpstr>
      <vt:lpstr>Agenda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 AI </dc:title>
  <dc:subject/>
  <dc:creator>Keith McNulty</dc:creator>
  <cp:keywords/>
  <dc:description/>
  <cp:lastModifiedBy>Keith McNulty</cp:lastModifiedBy>
  <cp:revision>15</cp:revision>
  <cp:lastPrinted>2018-10-30T20:37:12Z</cp:lastPrinted>
  <dcterms:created xsi:type="dcterms:W3CDTF">2023-10-31T00:15:34Z</dcterms:created>
  <dcterms:modified xsi:type="dcterms:W3CDTF">2024-07-02T14:59:48Z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1628964</vt:lpwstr>
  </property>
  <property fmtid="{D5CDD505-2E9C-101B-9397-08002B2CF9AE}" pid="3" name="NXPowerLiteSettings">
    <vt:lpwstr>C9000A38044001</vt:lpwstr>
  </property>
  <property fmtid="{D5CDD505-2E9C-101B-9397-08002B2CF9AE}" pid="4" name="NXPowerLiteVersion">
    <vt:lpwstr>D7.1.14</vt:lpwstr>
  </property>
  <property fmtid="{D5CDD505-2E9C-101B-9397-08002B2CF9AE}" pid="5" name="PPT">
    <vt:lpwstr>Hello</vt:lpwstr>
  </property>
  <property fmtid="{D5CDD505-2E9C-101B-9397-08002B2CF9AE}" pid="6" name="TemplateVersion">
    <vt:lpwstr>4</vt:lpwstr>
  </property>
  <property fmtid="{D5CDD505-2E9C-101B-9397-08002B2CF9AE}" pid="7" name="TemplateLastEdited">
    <vt:lpwstr>2023-08-21 11:41 AM</vt:lpwstr>
  </property>
  <property fmtid="{D5CDD505-2E9C-101B-9397-08002B2CF9AE}" pid="8" name="TemplateCreated">
    <vt:lpwstr>2019-02-27 01:18 PM</vt:lpwstr>
  </property>
</Properties>
</file>